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6" r:id="rId5"/>
    <p:sldId id="267" r:id="rId6"/>
    <p:sldId id="268" r:id="rId7"/>
    <p:sldId id="269" r:id="rId8"/>
    <p:sldId id="258" r:id="rId9"/>
    <p:sldId id="265" r:id="rId10"/>
    <p:sldId id="262" r:id="rId11"/>
    <p:sldId id="270" r:id="rId12"/>
    <p:sldId id="271" r:id="rId13"/>
    <p:sldId id="272" r:id="rId14"/>
    <p:sldId id="273" r:id="rId15"/>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lt-LT" sz="1800"/>
              <a:t>Kokiame mieste ASS vaikas mokosi?</a:t>
            </a:r>
          </a:p>
        </c:rich>
      </c:tx>
      <c:layout>
        <c:manualLayout>
          <c:xMode val="edge"/>
          <c:yMode val="edge"/>
          <c:x val="0.19611789151356079"/>
          <c:y val="6.0185185185185182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lt-LT"/>
        </a:p>
      </c:txPr>
    </c:title>
    <c:autoTitleDeleted val="0"/>
    <c:plotArea>
      <c:layout/>
      <c:barChart>
        <c:barDir val="bar"/>
        <c:grouping val="clustered"/>
        <c:varyColors val="0"/>
        <c:ser>
          <c:idx val="0"/>
          <c:order val="0"/>
          <c:spPr>
            <a:solidFill>
              <a:schemeClr val="accent1"/>
            </a:solidFill>
            <a:ln w="19050">
              <a:solidFill>
                <a:schemeClr val="lt1"/>
              </a:solidFill>
            </a:ln>
            <a:effectLst/>
          </c:spPr>
          <c:invertIfNegative val="0"/>
          <c:dPt>
            <c:idx val="0"/>
            <c:invertIfNegative val="0"/>
            <c:bubble3D val="0"/>
            <c:spPr>
              <a:solidFill>
                <a:srgbClr val="92D050"/>
              </a:solidFill>
              <a:ln w="19050">
                <a:solidFill>
                  <a:schemeClr val="lt1"/>
                </a:solidFill>
              </a:ln>
              <a:effectLst/>
            </c:spPr>
            <c:extLst>
              <c:ext xmlns:c16="http://schemas.microsoft.com/office/drawing/2014/chart" uri="{C3380CC4-5D6E-409C-BE32-E72D297353CC}">
                <c16:uniqueId val="{00000002-F8DF-49FA-9762-CB2C3F45C493}"/>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2-F8DF-49FA-9762-CB2C3F45C49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Lapas2!$B$2:$B$10</c:f>
              <c:strCache>
                <c:ptCount val="9"/>
                <c:pt idx="0">
                  <c:v>Panevėžyje</c:v>
                </c:pt>
                <c:pt idx="1">
                  <c:v>Alytuje</c:v>
                </c:pt>
                <c:pt idx="2">
                  <c:v>Klaipėdoje</c:v>
                </c:pt>
                <c:pt idx="3">
                  <c:v>Rokiškyje</c:v>
                </c:pt>
                <c:pt idx="4">
                  <c:v>Kupiškyje</c:v>
                </c:pt>
                <c:pt idx="5">
                  <c:v>Vilniuje</c:v>
                </c:pt>
                <c:pt idx="6">
                  <c:v>Šiauliuose</c:v>
                </c:pt>
                <c:pt idx="7">
                  <c:v>Akmenėje</c:v>
                </c:pt>
                <c:pt idx="8">
                  <c:v>Kuršėnuose</c:v>
                </c:pt>
              </c:strCache>
            </c:strRef>
          </c:cat>
          <c:val>
            <c:numRef>
              <c:f>Lapas2!$C$2:$C$10</c:f>
              <c:numCache>
                <c:formatCode>General</c:formatCode>
                <c:ptCount val="9"/>
                <c:pt idx="0">
                  <c:v>22</c:v>
                </c:pt>
                <c:pt idx="1">
                  <c:v>1</c:v>
                </c:pt>
                <c:pt idx="2">
                  <c:v>3</c:v>
                </c:pt>
                <c:pt idx="3">
                  <c:v>2</c:v>
                </c:pt>
                <c:pt idx="4">
                  <c:v>1</c:v>
                </c:pt>
                <c:pt idx="5">
                  <c:v>17</c:v>
                </c:pt>
                <c:pt idx="6">
                  <c:v>5</c:v>
                </c:pt>
                <c:pt idx="7">
                  <c:v>1</c:v>
                </c:pt>
                <c:pt idx="8">
                  <c:v>1</c:v>
                </c:pt>
              </c:numCache>
            </c:numRef>
          </c:val>
          <c:extLst>
            <c:ext xmlns:c16="http://schemas.microsoft.com/office/drawing/2014/chart" uri="{C3380CC4-5D6E-409C-BE32-E72D297353CC}">
              <c16:uniqueId val="{00000000-F8DF-49FA-9762-CB2C3F45C493}"/>
            </c:ext>
          </c:extLst>
        </c:ser>
        <c:dLbls>
          <c:showLegendKey val="0"/>
          <c:showVal val="0"/>
          <c:showCatName val="0"/>
          <c:showSerName val="0"/>
          <c:showPercent val="0"/>
          <c:showBubbleSize val="0"/>
        </c:dLbls>
        <c:gapWidth val="150"/>
        <c:axId val="88244879"/>
        <c:axId val="88244047"/>
      </c:barChart>
      <c:valAx>
        <c:axId val="88244047"/>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88244879"/>
        <c:crosses val="autoZero"/>
        <c:crossBetween val="between"/>
      </c:valAx>
      <c:catAx>
        <c:axId val="88244879"/>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lt-LT"/>
          </a:p>
        </c:txPr>
        <c:crossAx val="88244047"/>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Lapas2!$D$2:$D$6</c:f>
              <c:strCache>
                <c:ptCount val="5"/>
                <c:pt idx="0">
                  <c:v>Ikimokyklinukas</c:v>
                </c:pt>
                <c:pt idx="1">
                  <c:v>Pradinukas (1-4 klasė)</c:v>
                </c:pt>
                <c:pt idx="2">
                  <c:v>Pagrindinio ugdymo klasėje (5-8 klasės)</c:v>
                </c:pt>
                <c:pt idx="3">
                  <c:v>Mokosi profesinio ugdymo įstaigoje</c:v>
                </c:pt>
                <c:pt idx="4">
                  <c:v>Gimnazistas</c:v>
                </c:pt>
              </c:strCache>
            </c:strRef>
          </c:cat>
          <c:val>
            <c:numRef>
              <c:f>Lapas2!$E$2:$E$6</c:f>
              <c:numCache>
                <c:formatCode>General</c:formatCode>
                <c:ptCount val="5"/>
                <c:pt idx="0">
                  <c:v>17</c:v>
                </c:pt>
                <c:pt idx="1">
                  <c:v>19</c:v>
                </c:pt>
                <c:pt idx="2">
                  <c:v>13</c:v>
                </c:pt>
                <c:pt idx="3">
                  <c:v>1</c:v>
                </c:pt>
                <c:pt idx="4">
                  <c:v>4</c:v>
                </c:pt>
              </c:numCache>
            </c:numRef>
          </c:val>
          <c:extLst>
            <c:ext xmlns:c16="http://schemas.microsoft.com/office/drawing/2014/chart" uri="{C3380CC4-5D6E-409C-BE32-E72D297353CC}">
              <c16:uniqueId val="{00000000-902F-4723-B9F1-0127E120483F}"/>
            </c:ext>
          </c:extLst>
        </c:ser>
        <c:dLbls>
          <c:showLegendKey val="0"/>
          <c:showVal val="0"/>
          <c:showCatName val="0"/>
          <c:showSerName val="0"/>
          <c:showPercent val="0"/>
          <c:showBubbleSize val="0"/>
        </c:dLbls>
        <c:gapWidth val="182"/>
        <c:axId val="255433247"/>
        <c:axId val="255434079"/>
      </c:barChart>
      <c:catAx>
        <c:axId val="2554332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lt-LT"/>
          </a:p>
        </c:txPr>
        <c:crossAx val="255434079"/>
        <c:crosses val="autoZero"/>
        <c:auto val="1"/>
        <c:lblAlgn val="ctr"/>
        <c:lblOffset val="100"/>
        <c:noMultiLvlLbl val="0"/>
      </c:catAx>
      <c:valAx>
        <c:axId val="255434079"/>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554332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997856-C6F0-4218-A02B-7633AEEA42AE}"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29ADE3D7-AF81-428F-AB57-9F35438CD017}">
      <dgm:prSet/>
      <dgm:spPr/>
      <dgm:t>
        <a:bodyPr/>
        <a:lstStyle/>
        <a:p>
          <a:r>
            <a:rPr lang="lt-LT"/>
            <a:t>-kaip argumentas, reaguojant į padidintus tėvų lūkesčius;</a:t>
          </a:r>
          <a:endParaRPr lang="en-US"/>
        </a:p>
      </dgm:t>
    </dgm:pt>
    <dgm:pt modelId="{F049796C-A81A-4B31-87D6-1E45C81579BF}" type="parTrans" cxnId="{D987E4A2-64B1-40AF-A9EA-14EC292A4B3A}">
      <dgm:prSet/>
      <dgm:spPr/>
      <dgm:t>
        <a:bodyPr/>
        <a:lstStyle/>
        <a:p>
          <a:endParaRPr lang="en-US"/>
        </a:p>
      </dgm:t>
    </dgm:pt>
    <dgm:pt modelId="{5E262CA9-CDF3-4CBD-83D5-4A60637FA864}" type="sibTrans" cxnId="{D987E4A2-64B1-40AF-A9EA-14EC292A4B3A}">
      <dgm:prSet/>
      <dgm:spPr/>
      <dgm:t>
        <a:bodyPr/>
        <a:lstStyle/>
        <a:p>
          <a:endParaRPr lang="en-US"/>
        </a:p>
      </dgm:t>
    </dgm:pt>
    <dgm:pt modelId="{E638D742-3ECF-4456-9861-55B8DE7857EB}">
      <dgm:prSet/>
      <dgm:spPr/>
      <dgm:t>
        <a:bodyPr/>
        <a:lstStyle/>
        <a:p>
          <a:r>
            <a:rPr lang="lt-LT"/>
            <a:t>-kaip argumentas, kai vaikas tėvų yra pernelyg nuvertinamas;</a:t>
          </a:r>
          <a:endParaRPr lang="en-US"/>
        </a:p>
      </dgm:t>
    </dgm:pt>
    <dgm:pt modelId="{3B7B1AAC-E72A-4E53-A219-4FF18B908759}" type="parTrans" cxnId="{501103B6-714D-4D35-B6CB-ADD61F8727EC}">
      <dgm:prSet/>
      <dgm:spPr/>
      <dgm:t>
        <a:bodyPr/>
        <a:lstStyle/>
        <a:p>
          <a:endParaRPr lang="en-US"/>
        </a:p>
      </dgm:t>
    </dgm:pt>
    <dgm:pt modelId="{DE8A4A4D-6CB7-4644-BF21-F63BA03887CD}" type="sibTrans" cxnId="{501103B6-714D-4D35-B6CB-ADD61F8727EC}">
      <dgm:prSet/>
      <dgm:spPr/>
      <dgm:t>
        <a:bodyPr/>
        <a:lstStyle/>
        <a:p>
          <a:endParaRPr lang="en-US"/>
        </a:p>
      </dgm:t>
    </dgm:pt>
    <dgm:pt modelId="{2356946A-7BF9-440F-AB0B-AA04AE2CA416}">
      <dgm:prSet/>
      <dgm:spPr/>
      <dgm:t>
        <a:bodyPr/>
        <a:lstStyle/>
        <a:p>
          <a:r>
            <a:rPr lang="lt-LT"/>
            <a:t>-pokalbio laiką taupantis įrankis, neleidžiantis nukrypti „į lankas“;</a:t>
          </a:r>
          <a:endParaRPr lang="en-US"/>
        </a:p>
      </dgm:t>
    </dgm:pt>
    <dgm:pt modelId="{7C796740-84D6-48F1-A553-6D0F7D53916D}" type="parTrans" cxnId="{6A6A7945-EE08-4D5F-9D58-B93AB1901F69}">
      <dgm:prSet/>
      <dgm:spPr/>
      <dgm:t>
        <a:bodyPr/>
        <a:lstStyle/>
        <a:p>
          <a:endParaRPr lang="en-US"/>
        </a:p>
      </dgm:t>
    </dgm:pt>
    <dgm:pt modelId="{30AFAB7A-512F-4326-9998-75E29F41684B}" type="sibTrans" cxnId="{6A6A7945-EE08-4D5F-9D58-B93AB1901F69}">
      <dgm:prSet/>
      <dgm:spPr/>
      <dgm:t>
        <a:bodyPr/>
        <a:lstStyle/>
        <a:p>
          <a:endParaRPr lang="en-US"/>
        </a:p>
      </dgm:t>
    </dgm:pt>
    <dgm:pt modelId="{D785F99F-9712-4FE1-8190-0BE6DEA2A390}">
      <dgm:prSet/>
      <dgm:spPr/>
      <dgm:t>
        <a:bodyPr/>
        <a:lstStyle/>
        <a:p>
          <a:r>
            <a:rPr lang="lt-LT"/>
            <a:t>-konkrečių namų darbų tėvams uždavimo įrankis;</a:t>
          </a:r>
          <a:endParaRPr lang="en-US"/>
        </a:p>
      </dgm:t>
    </dgm:pt>
    <dgm:pt modelId="{8994E3F3-DF34-46AB-932D-F99727725E07}" type="parTrans" cxnId="{41FDF6FA-7E66-4320-88A9-89F6316B9C0D}">
      <dgm:prSet/>
      <dgm:spPr/>
      <dgm:t>
        <a:bodyPr/>
        <a:lstStyle/>
        <a:p>
          <a:endParaRPr lang="en-US"/>
        </a:p>
      </dgm:t>
    </dgm:pt>
    <dgm:pt modelId="{E99793F4-250B-47CB-A426-2185975F974E}" type="sibTrans" cxnId="{41FDF6FA-7E66-4320-88A9-89F6316B9C0D}">
      <dgm:prSet/>
      <dgm:spPr/>
      <dgm:t>
        <a:bodyPr/>
        <a:lstStyle/>
        <a:p>
          <a:endParaRPr lang="en-US"/>
        </a:p>
      </dgm:t>
    </dgm:pt>
    <dgm:pt modelId="{30E04ECC-669B-479F-BC97-BDE3B476B1DF}">
      <dgm:prSet/>
      <dgm:spPr/>
      <dgm:t>
        <a:bodyPr/>
        <a:lstStyle/>
        <a:p>
          <a:r>
            <a:rPr lang="lt-LT"/>
            <a:t>-įrankis, akivaizdžiai parodantis nueitą kelią: pasitenkinimo jausmas visiems, ėjusiems kartu;</a:t>
          </a:r>
          <a:endParaRPr lang="en-US"/>
        </a:p>
      </dgm:t>
    </dgm:pt>
    <dgm:pt modelId="{30E275E7-1A9F-4DBE-85E4-D71BC8960A3B}" type="parTrans" cxnId="{5D576EB0-CBD9-492B-A880-04A3E981BFA0}">
      <dgm:prSet/>
      <dgm:spPr/>
      <dgm:t>
        <a:bodyPr/>
        <a:lstStyle/>
        <a:p>
          <a:endParaRPr lang="en-US"/>
        </a:p>
      </dgm:t>
    </dgm:pt>
    <dgm:pt modelId="{B6D98B7F-D127-4382-B05A-6D2B409D777C}" type="sibTrans" cxnId="{5D576EB0-CBD9-492B-A880-04A3E981BFA0}">
      <dgm:prSet/>
      <dgm:spPr/>
      <dgm:t>
        <a:bodyPr/>
        <a:lstStyle/>
        <a:p>
          <a:endParaRPr lang="en-US"/>
        </a:p>
      </dgm:t>
    </dgm:pt>
    <dgm:pt modelId="{057CA3A5-70DD-4A7E-B481-EF72D1A4E928}">
      <dgm:prSet/>
      <dgm:spPr/>
      <dgm:t>
        <a:bodyPr/>
        <a:lstStyle/>
        <a:p>
          <a:r>
            <a:rPr lang="lt-LT"/>
            <a:t>-įrankis, padedantis tėvams nelyginti vaikų tarpusavyje;</a:t>
          </a:r>
          <a:endParaRPr lang="en-US"/>
        </a:p>
      </dgm:t>
    </dgm:pt>
    <dgm:pt modelId="{2944BC6E-82D8-441C-A4D0-7B55691757E0}" type="parTrans" cxnId="{3EA10593-DF3B-459A-A0E1-FE4D090D032C}">
      <dgm:prSet/>
      <dgm:spPr/>
      <dgm:t>
        <a:bodyPr/>
        <a:lstStyle/>
        <a:p>
          <a:endParaRPr lang="en-US"/>
        </a:p>
      </dgm:t>
    </dgm:pt>
    <dgm:pt modelId="{3F2F6174-2D51-49BA-85E0-4E4865FC7081}" type="sibTrans" cxnId="{3EA10593-DF3B-459A-A0E1-FE4D090D032C}">
      <dgm:prSet/>
      <dgm:spPr/>
      <dgm:t>
        <a:bodyPr/>
        <a:lstStyle/>
        <a:p>
          <a:endParaRPr lang="en-US"/>
        </a:p>
      </dgm:t>
    </dgm:pt>
    <dgm:pt modelId="{B9E70EE3-EA61-47C2-83B1-588CF3D89BD1}">
      <dgm:prSet/>
      <dgm:spPr/>
      <dgm:t>
        <a:bodyPr/>
        <a:lstStyle/>
        <a:p>
          <a:r>
            <a:rPr lang="lt-LT"/>
            <a:t>-įrankis, padedantis ne tik „vėluojantiems į traukinį“, bet ir „bėgantiems prieš traukinį“;</a:t>
          </a:r>
          <a:endParaRPr lang="en-US"/>
        </a:p>
      </dgm:t>
    </dgm:pt>
    <dgm:pt modelId="{0B196E09-14EA-4022-B909-D3523AAE44F0}" type="parTrans" cxnId="{D7D8DF44-9CD6-436F-9A39-693B467BE8B1}">
      <dgm:prSet/>
      <dgm:spPr/>
      <dgm:t>
        <a:bodyPr/>
        <a:lstStyle/>
        <a:p>
          <a:endParaRPr lang="en-US"/>
        </a:p>
      </dgm:t>
    </dgm:pt>
    <dgm:pt modelId="{115F4AB5-20DF-480E-9F6D-24EA6DDAC41D}" type="sibTrans" cxnId="{D7D8DF44-9CD6-436F-9A39-693B467BE8B1}">
      <dgm:prSet/>
      <dgm:spPr/>
      <dgm:t>
        <a:bodyPr/>
        <a:lstStyle/>
        <a:p>
          <a:endParaRPr lang="en-US"/>
        </a:p>
      </dgm:t>
    </dgm:pt>
    <dgm:pt modelId="{E226CFA7-E575-4ECD-B9F0-F8650A12C906}">
      <dgm:prSet/>
      <dgm:spPr/>
      <dgm:t>
        <a:bodyPr/>
        <a:lstStyle/>
        <a:p>
          <a:r>
            <a:rPr lang="lt-LT"/>
            <a:t>-stresą mažinanti priemonė: mažų žingsnelių taktika.</a:t>
          </a:r>
          <a:endParaRPr lang="en-US"/>
        </a:p>
      </dgm:t>
    </dgm:pt>
    <dgm:pt modelId="{3AD6FC3F-196E-4BB2-9C45-15523784905C}" type="parTrans" cxnId="{7CE06815-1CF8-4688-9D56-04FE40D8D429}">
      <dgm:prSet/>
      <dgm:spPr/>
      <dgm:t>
        <a:bodyPr/>
        <a:lstStyle/>
        <a:p>
          <a:endParaRPr lang="en-US"/>
        </a:p>
      </dgm:t>
    </dgm:pt>
    <dgm:pt modelId="{B484978E-E96F-4A5F-B2A8-D89D79B6E283}" type="sibTrans" cxnId="{7CE06815-1CF8-4688-9D56-04FE40D8D429}">
      <dgm:prSet/>
      <dgm:spPr/>
      <dgm:t>
        <a:bodyPr/>
        <a:lstStyle/>
        <a:p>
          <a:endParaRPr lang="en-US"/>
        </a:p>
      </dgm:t>
    </dgm:pt>
    <dgm:pt modelId="{7CD12AAC-4B66-4AF1-A882-6D53AE66AEAF}" type="pres">
      <dgm:prSet presAssocID="{CC997856-C6F0-4218-A02B-7633AEEA42AE}" presName="diagram" presStyleCnt="0">
        <dgm:presLayoutVars>
          <dgm:dir/>
          <dgm:resizeHandles val="exact"/>
        </dgm:presLayoutVars>
      </dgm:prSet>
      <dgm:spPr/>
    </dgm:pt>
    <dgm:pt modelId="{14D2517B-CD0B-445E-969E-82A74E57BDEC}" type="pres">
      <dgm:prSet presAssocID="{29ADE3D7-AF81-428F-AB57-9F35438CD017}" presName="node" presStyleLbl="node1" presStyleIdx="0" presStyleCnt="8">
        <dgm:presLayoutVars>
          <dgm:bulletEnabled val="1"/>
        </dgm:presLayoutVars>
      </dgm:prSet>
      <dgm:spPr/>
    </dgm:pt>
    <dgm:pt modelId="{6EE106AD-70DA-45E7-A53B-6B72D9DE36AB}" type="pres">
      <dgm:prSet presAssocID="{5E262CA9-CDF3-4CBD-83D5-4A60637FA864}" presName="sibTrans" presStyleCnt="0"/>
      <dgm:spPr/>
    </dgm:pt>
    <dgm:pt modelId="{BA3A9B67-C2BB-4DB6-9469-A0CA7B35AC09}" type="pres">
      <dgm:prSet presAssocID="{E638D742-3ECF-4456-9861-55B8DE7857EB}" presName="node" presStyleLbl="node1" presStyleIdx="1" presStyleCnt="8">
        <dgm:presLayoutVars>
          <dgm:bulletEnabled val="1"/>
        </dgm:presLayoutVars>
      </dgm:prSet>
      <dgm:spPr/>
    </dgm:pt>
    <dgm:pt modelId="{7AF8D25B-AAB0-4365-80D3-70988471E1BD}" type="pres">
      <dgm:prSet presAssocID="{DE8A4A4D-6CB7-4644-BF21-F63BA03887CD}" presName="sibTrans" presStyleCnt="0"/>
      <dgm:spPr/>
    </dgm:pt>
    <dgm:pt modelId="{CD25B12F-2410-4E85-9E2B-64E71B82235E}" type="pres">
      <dgm:prSet presAssocID="{2356946A-7BF9-440F-AB0B-AA04AE2CA416}" presName="node" presStyleLbl="node1" presStyleIdx="2" presStyleCnt="8">
        <dgm:presLayoutVars>
          <dgm:bulletEnabled val="1"/>
        </dgm:presLayoutVars>
      </dgm:prSet>
      <dgm:spPr/>
    </dgm:pt>
    <dgm:pt modelId="{9E0C717B-BBE0-4A10-93D1-320F7E8B1029}" type="pres">
      <dgm:prSet presAssocID="{30AFAB7A-512F-4326-9998-75E29F41684B}" presName="sibTrans" presStyleCnt="0"/>
      <dgm:spPr/>
    </dgm:pt>
    <dgm:pt modelId="{6E877E67-072F-42AC-A358-CDFA265904EA}" type="pres">
      <dgm:prSet presAssocID="{D785F99F-9712-4FE1-8190-0BE6DEA2A390}" presName="node" presStyleLbl="node1" presStyleIdx="3" presStyleCnt="8">
        <dgm:presLayoutVars>
          <dgm:bulletEnabled val="1"/>
        </dgm:presLayoutVars>
      </dgm:prSet>
      <dgm:spPr/>
    </dgm:pt>
    <dgm:pt modelId="{8FD792BE-3037-4B36-BE74-F050D161D732}" type="pres">
      <dgm:prSet presAssocID="{E99793F4-250B-47CB-A426-2185975F974E}" presName="sibTrans" presStyleCnt="0"/>
      <dgm:spPr/>
    </dgm:pt>
    <dgm:pt modelId="{1D06CEBE-F2E0-4D1E-AA70-4A3533826B5C}" type="pres">
      <dgm:prSet presAssocID="{30E04ECC-669B-479F-BC97-BDE3B476B1DF}" presName="node" presStyleLbl="node1" presStyleIdx="4" presStyleCnt="8">
        <dgm:presLayoutVars>
          <dgm:bulletEnabled val="1"/>
        </dgm:presLayoutVars>
      </dgm:prSet>
      <dgm:spPr/>
    </dgm:pt>
    <dgm:pt modelId="{5FCB2DB0-49B9-4E20-B743-99779489F588}" type="pres">
      <dgm:prSet presAssocID="{B6D98B7F-D127-4382-B05A-6D2B409D777C}" presName="sibTrans" presStyleCnt="0"/>
      <dgm:spPr/>
    </dgm:pt>
    <dgm:pt modelId="{EB066E2F-2A72-422F-8935-868463B0A879}" type="pres">
      <dgm:prSet presAssocID="{057CA3A5-70DD-4A7E-B481-EF72D1A4E928}" presName="node" presStyleLbl="node1" presStyleIdx="5" presStyleCnt="8">
        <dgm:presLayoutVars>
          <dgm:bulletEnabled val="1"/>
        </dgm:presLayoutVars>
      </dgm:prSet>
      <dgm:spPr/>
    </dgm:pt>
    <dgm:pt modelId="{8B3F66C1-C710-45A1-8D8E-956453CB1F73}" type="pres">
      <dgm:prSet presAssocID="{3F2F6174-2D51-49BA-85E0-4E4865FC7081}" presName="sibTrans" presStyleCnt="0"/>
      <dgm:spPr/>
    </dgm:pt>
    <dgm:pt modelId="{FE1EA885-2F1E-4084-BDB5-F54A17A09B5D}" type="pres">
      <dgm:prSet presAssocID="{B9E70EE3-EA61-47C2-83B1-588CF3D89BD1}" presName="node" presStyleLbl="node1" presStyleIdx="6" presStyleCnt="8">
        <dgm:presLayoutVars>
          <dgm:bulletEnabled val="1"/>
        </dgm:presLayoutVars>
      </dgm:prSet>
      <dgm:spPr/>
    </dgm:pt>
    <dgm:pt modelId="{92FF0364-40CD-4DC2-B13D-AE781AF4F8D6}" type="pres">
      <dgm:prSet presAssocID="{115F4AB5-20DF-480E-9F6D-24EA6DDAC41D}" presName="sibTrans" presStyleCnt="0"/>
      <dgm:spPr/>
    </dgm:pt>
    <dgm:pt modelId="{493EFABE-5217-4610-9122-BA0FA2398FE7}" type="pres">
      <dgm:prSet presAssocID="{E226CFA7-E575-4ECD-B9F0-F8650A12C906}" presName="node" presStyleLbl="node1" presStyleIdx="7" presStyleCnt="8">
        <dgm:presLayoutVars>
          <dgm:bulletEnabled val="1"/>
        </dgm:presLayoutVars>
      </dgm:prSet>
      <dgm:spPr/>
    </dgm:pt>
  </dgm:ptLst>
  <dgm:cxnLst>
    <dgm:cxn modelId="{7CE06815-1CF8-4688-9D56-04FE40D8D429}" srcId="{CC997856-C6F0-4218-A02B-7633AEEA42AE}" destId="{E226CFA7-E575-4ECD-B9F0-F8650A12C906}" srcOrd="7" destOrd="0" parTransId="{3AD6FC3F-196E-4BB2-9C45-15523784905C}" sibTransId="{B484978E-E96F-4A5F-B2A8-D89D79B6E283}"/>
    <dgm:cxn modelId="{47182E2B-BF59-4DBA-985C-F826FF249041}" type="presOf" srcId="{E638D742-3ECF-4456-9861-55B8DE7857EB}" destId="{BA3A9B67-C2BB-4DB6-9469-A0CA7B35AC09}" srcOrd="0" destOrd="0" presId="urn:microsoft.com/office/officeart/2005/8/layout/default"/>
    <dgm:cxn modelId="{D7D8DF44-9CD6-436F-9A39-693B467BE8B1}" srcId="{CC997856-C6F0-4218-A02B-7633AEEA42AE}" destId="{B9E70EE3-EA61-47C2-83B1-588CF3D89BD1}" srcOrd="6" destOrd="0" parTransId="{0B196E09-14EA-4022-B909-D3523AAE44F0}" sibTransId="{115F4AB5-20DF-480E-9F6D-24EA6DDAC41D}"/>
    <dgm:cxn modelId="{6A6A7945-EE08-4D5F-9D58-B93AB1901F69}" srcId="{CC997856-C6F0-4218-A02B-7633AEEA42AE}" destId="{2356946A-7BF9-440F-AB0B-AA04AE2CA416}" srcOrd="2" destOrd="0" parTransId="{7C796740-84D6-48F1-A553-6D0F7D53916D}" sibTransId="{30AFAB7A-512F-4326-9998-75E29F41684B}"/>
    <dgm:cxn modelId="{AFBAB86E-ED58-4EBC-91B9-981FC009D354}" type="presOf" srcId="{E226CFA7-E575-4ECD-B9F0-F8650A12C906}" destId="{493EFABE-5217-4610-9122-BA0FA2398FE7}" srcOrd="0" destOrd="0" presId="urn:microsoft.com/office/officeart/2005/8/layout/default"/>
    <dgm:cxn modelId="{3EA10593-DF3B-459A-A0E1-FE4D090D032C}" srcId="{CC997856-C6F0-4218-A02B-7633AEEA42AE}" destId="{057CA3A5-70DD-4A7E-B481-EF72D1A4E928}" srcOrd="5" destOrd="0" parTransId="{2944BC6E-82D8-441C-A4D0-7B55691757E0}" sibTransId="{3F2F6174-2D51-49BA-85E0-4E4865FC7081}"/>
    <dgm:cxn modelId="{9EEFBA9B-FD87-45FF-8B59-0C00D2F13D8E}" type="presOf" srcId="{29ADE3D7-AF81-428F-AB57-9F35438CD017}" destId="{14D2517B-CD0B-445E-969E-82A74E57BDEC}" srcOrd="0" destOrd="0" presId="urn:microsoft.com/office/officeart/2005/8/layout/default"/>
    <dgm:cxn modelId="{70F95DA0-BB03-48D4-8CE8-A62B735296CA}" type="presOf" srcId="{2356946A-7BF9-440F-AB0B-AA04AE2CA416}" destId="{CD25B12F-2410-4E85-9E2B-64E71B82235E}" srcOrd="0" destOrd="0" presId="urn:microsoft.com/office/officeart/2005/8/layout/default"/>
    <dgm:cxn modelId="{D987E4A2-64B1-40AF-A9EA-14EC292A4B3A}" srcId="{CC997856-C6F0-4218-A02B-7633AEEA42AE}" destId="{29ADE3D7-AF81-428F-AB57-9F35438CD017}" srcOrd="0" destOrd="0" parTransId="{F049796C-A81A-4B31-87D6-1E45C81579BF}" sibTransId="{5E262CA9-CDF3-4CBD-83D5-4A60637FA864}"/>
    <dgm:cxn modelId="{6AB0DDA9-3F38-4BD7-8E00-B5AEC859162E}" type="presOf" srcId="{B9E70EE3-EA61-47C2-83B1-588CF3D89BD1}" destId="{FE1EA885-2F1E-4084-BDB5-F54A17A09B5D}" srcOrd="0" destOrd="0" presId="urn:microsoft.com/office/officeart/2005/8/layout/default"/>
    <dgm:cxn modelId="{5D576EB0-CBD9-492B-A880-04A3E981BFA0}" srcId="{CC997856-C6F0-4218-A02B-7633AEEA42AE}" destId="{30E04ECC-669B-479F-BC97-BDE3B476B1DF}" srcOrd="4" destOrd="0" parTransId="{30E275E7-1A9F-4DBE-85E4-D71BC8960A3B}" sibTransId="{B6D98B7F-D127-4382-B05A-6D2B409D777C}"/>
    <dgm:cxn modelId="{501103B6-714D-4D35-B6CB-ADD61F8727EC}" srcId="{CC997856-C6F0-4218-A02B-7633AEEA42AE}" destId="{E638D742-3ECF-4456-9861-55B8DE7857EB}" srcOrd="1" destOrd="0" parTransId="{3B7B1AAC-E72A-4E53-A219-4FF18B908759}" sibTransId="{DE8A4A4D-6CB7-4644-BF21-F63BA03887CD}"/>
    <dgm:cxn modelId="{47EF34DD-4319-475D-915B-59D018DBE0A8}" type="presOf" srcId="{30E04ECC-669B-479F-BC97-BDE3B476B1DF}" destId="{1D06CEBE-F2E0-4D1E-AA70-4A3533826B5C}" srcOrd="0" destOrd="0" presId="urn:microsoft.com/office/officeart/2005/8/layout/default"/>
    <dgm:cxn modelId="{7347CADD-2BC2-4F55-A9D5-49AFACC128F6}" type="presOf" srcId="{D785F99F-9712-4FE1-8190-0BE6DEA2A390}" destId="{6E877E67-072F-42AC-A358-CDFA265904EA}" srcOrd="0" destOrd="0" presId="urn:microsoft.com/office/officeart/2005/8/layout/default"/>
    <dgm:cxn modelId="{F81CD9DF-D70F-4C51-9242-B7C9BDB878D4}" type="presOf" srcId="{CC997856-C6F0-4218-A02B-7633AEEA42AE}" destId="{7CD12AAC-4B66-4AF1-A882-6D53AE66AEAF}" srcOrd="0" destOrd="0" presId="urn:microsoft.com/office/officeart/2005/8/layout/default"/>
    <dgm:cxn modelId="{082E5CE2-B21B-480C-960F-4B36B995CE87}" type="presOf" srcId="{057CA3A5-70DD-4A7E-B481-EF72D1A4E928}" destId="{EB066E2F-2A72-422F-8935-868463B0A879}" srcOrd="0" destOrd="0" presId="urn:microsoft.com/office/officeart/2005/8/layout/default"/>
    <dgm:cxn modelId="{41FDF6FA-7E66-4320-88A9-89F6316B9C0D}" srcId="{CC997856-C6F0-4218-A02B-7633AEEA42AE}" destId="{D785F99F-9712-4FE1-8190-0BE6DEA2A390}" srcOrd="3" destOrd="0" parTransId="{8994E3F3-DF34-46AB-932D-F99727725E07}" sibTransId="{E99793F4-250B-47CB-A426-2185975F974E}"/>
    <dgm:cxn modelId="{CE47E974-AEBB-4BE6-8DE9-A3B3FA96B4CD}" type="presParOf" srcId="{7CD12AAC-4B66-4AF1-A882-6D53AE66AEAF}" destId="{14D2517B-CD0B-445E-969E-82A74E57BDEC}" srcOrd="0" destOrd="0" presId="urn:microsoft.com/office/officeart/2005/8/layout/default"/>
    <dgm:cxn modelId="{05AB7B22-19E1-48E5-A94F-DB37811A7FB4}" type="presParOf" srcId="{7CD12AAC-4B66-4AF1-A882-6D53AE66AEAF}" destId="{6EE106AD-70DA-45E7-A53B-6B72D9DE36AB}" srcOrd="1" destOrd="0" presId="urn:microsoft.com/office/officeart/2005/8/layout/default"/>
    <dgm:cxn modelId="{776E6A79-2271-475A-9EFA-054033F8D1C8}" type="presParOf" srcId="{7CD12AAC-4B66-4AF1-A882-6D53AE66AEAF}" destId="{BA3A9B67-C2BB-4DB6-9469-A0CA7B35AC09}" srcOrd="2" destOrd="0" presId="urn:microsoft.com/office/officeart/2005/8/layout/default"/>
    <dgm:cxn modelId="{DB4521CD-BCA1-416D-895F-A88ABDAB51F0}" type="presParOf" srcId="{7CD12AAC-4B66-4AF1-A882-6D53AE66AEAF}" destId="{7AF8D25B-AAB0-4365-80D3-70988471E1BD}" srcOrd="3" destOrd="0" presId="urn:microsoft.com/office/officeart/2005/8/layout/default"/>
    <dgm:cxn modelId="{2B54D46A-A1AC-4A47-BECA-D0AC085ADB93}" type="presParOf" srcId="{7CD12AAC-4B66-4AF1-A882-6D53AE66AEAF}" destId="{CD25B12F-2410-4E85-9E2B-64E71B82235E}" srcOrd="4" destOrd="0" presId="urn:microsoft.com/office/officeart/2005/8/layout/default"/>
    <dgm:cxn modelId="{127B1750-4160-454A-B9F3-FA425CCA12D3}" type="presParOf" srcId="{7CD12AAC-4B66-4AF1-A882-6D53AE66AEAF}" destId="{9E0C717B-BBE0-4A10-93D1-320F7E8B1029}" srcOrd="5" destOrd="0" presId="urn:microsoft.com/office/officeart/2005/8/layout/default"/>
    <dgm:cxn modelId="{4B7A41B0-6F75-402B-BD86-8B68BF6395AE}" type="presParOf" srcId="{7CD12AAC-4B66-4AF1-A882-6D53AE66AEAF}" destId="{6E877E67-072F-42AC-A358-CDFA265904EA}" srcOrd="6" destOrd="0" presId="urn:microsoft.com/office/officeart/2005/8/layout/default"/>
    <dgm:cxn modelId="{22459B25-C04F-40CA-9709-AC2B883C13BF}" type="presParOf" srcId="{7CD12AAC-4B66-4AF1-A882-6D53AE66AEAF}" destId="{8FD792BE-3037-4B36-BE74-F050D161D732}" srcOrd="7" destOrd="0" presId="urn:microsoft.com/office/officeart/2005/8/layout/default"/>
    <dgm:cxn modelId="{7C61BD79-7B61-4C27-BEA3-CF77A4C24693}" type="presParOf" srcId="{7CD12AAC-4B66-4AF1-A882-6D53AE66AEAF}" destId="{1D06CEBE-F2E0-4D1E-AA70-4A3533826B5C}" srcOrd="8" destOrd="0" presId="urn:microsoft.com/office/officeart/2005/8/layout/default"/>
    <dgm:cxn modelId="{53C7DBE5-BC73-42BA-8FA8-4FD6B4DCC714}" type="presParOf" srcId="{7CD12AAC-4B66-4AF1-A882-6D53AE66AEAF}" destId="{5FCB2DB0-49B9-4E20-B743-99779489F588}" srcOrd="9" destOrd="0" presId="urn:microsoft.com/office/officeart/2005/8/layout/default"/>
    <dgm:cxn modelId="{E91911C2-19BA-4944-826C-239E00249B38}" type="presParOf" srcId="{7CD12AAC-4B66-4AF1-A882-6D53AE66AEAF}" destId="{EB066E2F-2A72-422F-8935-868463B0A879}" srcOrd="10" destOrd="0" presId="urn:microsoft.com/office/officeart/2005/8/layout/default"/>
    <dgm:cxn modelId="{8A418288-E01E-43AE-9CB6-20714B59CDA9}" type="presParOf" srcId="{7CD12AAC-4B66-4AF1-A882-6D53AE66AEAF}" destId="{8B3F66C1-C710-45A1-8D8E-956453CB1F73}" srcOrd="11" destOrd="0" presId="urn:microsoft.com/office/officeart/2005/8/layout/default"/>
    <dgm:cxn modelId="{60156CE3-1E71-4FE4-9C99-696DAC0E417F}" type="presParOf" srcId="{7CD12AAC-4B66-4AF1-A882-6D53AE66AEAF}" destId="{FE1EA885-2F1E-4084-BDB5-F54A17A09B5D}" srcOrd="12" destOrd="0" presId="urn:microsoft.com/office/officeart/2005/8/layout/default"/>
    <dgm:cxn modelId="{B4A2EAE1-C2B5-496E-92D1-C076A64AEA9E}" type="presParOf" srcId="{7CD12AAC-4B66-4AF1-A882-6D53AE66AEAF}" destId="{92FF0364-40CD-4DC2-B13D-AE781AF4F8D6}" srcOrd="13" destOrd="0" presId="urn:microsoft.com/office/officeart/2005/8/layout/default"/>
    <dgm:cxn modelId="{BDAA6196-B6CD-4CBB-91FE-22C43D25F946}" type="presParOf" srcId="{7CD12AAC-4B66-4AF1-A882-6D53AE66AEAF}" destId="{493EFABE-5217-4610-9122-BA0FA2398FE7}"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D2517B-CD0B-445E-969E-82A74E57BDEC}">
      <dsp:nvSpPr>
        <dsp:cNvPr id="0" name=""/>
        <dsp:cNvSpPr/>
      </dsp:nvSpPr>
      <dsp:spPr>
        <a:xfrm>
          <a:off x="993068" y="2520"/>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-kaip argumentas, reaguojant į padidintus tėvų lūkesčius;</a:t>
          </a:r>
          <a:endParaRPr lang="en-US" sz="1500" kern="1200"/>
        </a:p>
      </dsp:txBody>
      <dsp:txXfrm>
        <a:off x="993068" y="2520"/>
        <a:ext cx="2036906" cy="1222143"/>
      </dsp:txXfrm>
    </dsp:sp>
    <dsp:sp modelId="{BA3A9B67-C2BB-4DB6-9469-A0CA7B35AC09}">
      <dsp:nvSpPr>
        <dsp:cNvPr id="0" name=""/>
        <dsp:cNvSpPr/>
      </dsp:nvSpPr>
      <dsp:spPr>
        <a:xfrm>
          <a:off x="3233665" y="2520"/>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-kaip argumentas, kai vaikas tėvų yra pernelyg nuvertinamas;</a:t>
          </a:r>
          <a:endParaRPr lang="en-US" sz="1500" kern="1200"/>
        </a:p>
      </dsp:txBody>
      <dsp:txXfrm>
        <a:off x="3233665" y="2520"/>
        <a:ext cx="2036906" cy="1222143"/>
      </dsp:txXfrm>
    </dsp:sp>
    <dsp:sp modelId="{CD25B12F-2410-4E85-9E2B-64E71B82235E}">
      <dsp:nvSpPr>
        <dsp:cNvPr id="0" name=""/>
        <dsp:cNvSpPr/>
      </dsp:nvSpPr>
      <dsp:spPr>
        <a:xfrm>
          <a:off x="993068" y="1428354"/>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-pokalbio laiką taupantis įrankis, neleidžiantis nukrypti „į lankas“;</a:t>
          </a:r>
          <a:endParaRPr lang="en-US" sz="1500" kern="1200"/>
        </a:p>
      </dsp:txBody>
      <dsp:txXfrm>
        <a:off x="993068" y="1428354"/>
        <a:ext cx="2036906" cy="1222143"/>
      </dsp:txXfrm>
    </dsp:sp>
    <dsp:sp modelId="{6E877E67-072F-42AC-A358-CDFA265904EA}">
      <dsp:nvSpPr>
        <dsp:cNvPr id="0" name=""/>
        <dsp:cNvSpPr/>
      </dsp:nvSpPr>
      <dsp:spPr>
        <a:xfrm>
          <a:off x="3233665" y="1428354"/>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-konkrečių namų darbų tėvams uždavimo įrankis;</a:t>
          </a:r>
          <a:endParaRPr lang="en-US" sz="1500" kern="1200"/>
        </a:p>
      </dsp:txBody>
      <dsp:txXfrm>
        <a:off x="3233665" y="1428354"/>
        <a:ext cx="2036906" cy="1222143"/>
      </dsp:txXfrm>
    </dsp:sp>
    <dsp:sp modelId="{1D06CEBE-F2E0-4D1E-AA70-4A3533826B5C}">
      <dsp:nvSpPr>
        <dsp:cNvPr id="0" name=""/>
        <dsp:cNvSpPr/>
      </dsp:nvSpPr>
      <dsp:spPr>
        <a:xfrm>
          <a:off x="993068" y="2854189"/>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-įrankis, akivaizdžiai parodantis nueitą kelią: pasitenkinimo jausmas visiems, ėjusiems kartu;</a:t>
          </a:r>
          <a:endParaRPr lang="en-US" sz="1500" kern="1200"/>
        </a:p>
      </dsp:txBody>
      <dsp:txXfrm>
        <a:off x="993068" y="2854189"/>
        <a:ext cx="2036906" cy="1222143"/>
      </dsp:txXfrm>
    </dsp:sp>
    <dsp:sp modelId="{EB066E2F-2A72-422F-8935-868463B0A879}">
      <dsp:nvSpPr>
        <dsp:cNvPr id="0" name=""/>
        <dsp:cNvSpPr/>
      </dsp:nvSpPr>
      <dsp:spPr>
        <a:xfrm>
          <a:off x="3233665" y="2854189"/>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-įrankis, padedantis tėvams nelyginti vaikų tarpusavyje;</a:t>
          </a:r>
          <a:endParaRPr lang="en-US" sz="1500" kern="1200"/>
        </a:p>
      </dsp:txBody>
      <dsp:txXfrm>
        <a:off x="3233665" y="2854189"/>
        <a:ext cx="2036906" cy="1222143"/>
      </dsp:txXfrm>
    </dsp:sp>
    <dsp:sp modelId="{FE1EA885-2F1E-4084-BDB5-F54A17A09B5D}">
      <dsp:nvSpPr>
        <dsp:cNvPr id="0" name=""/>
        <dsp:cNvSpPr/>
      </dsp:nvSpPr>
      <dsp:spPr>
        <a:xfrm>
          <a:off x="993068" y="4280023"/>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-įrankis, padedantis ne tik „vėluojantiems į traukinį“, bet ir „bėgantiems prieš traukinį“;</a:t>
          </a:r>
          <a:endParaRPr lang="en-US" sz="1500" kern="1200"/>
        </a:p>
      </dsp:txBody>
      <dsp:txXfrm>
        <a:off x="993068" y="4280023"/>
        <a:ext cx="2036906" cy="1222143"/>
      </dsp:txXfrm>
    </dsp:sp>
    <dsp:sp modelId="{493EFABE-5217-4610-9122-BA0FA2398FE7}">
      <dsp:nvSpPr>
        <dsp:cNvPr id="0" name=""/>
        <dsp:cNvSpPr/>
      </dsp:nvSpPr>
      <dsp:spPr>
        <a:xfrm>
          <a:off x="3233665" y="4280023"/>
          <a:ext cx="2036906" cy="12221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lt-LT" sz="1500" kern="1200"/>
            <a:t>-stresą mažinanti priemonė: mažų žingsnelių taktika.</a:t>
          </a:r>
          <a:endParaRPr lang="en-US" sz="1500" kern="1200"/>
        </a:p>
      </dsp:txBody>
      <dsp:txXfrm>
        <a:off x="3233665" y="4280023"/>
        <a:ext cx="2036906" cy="122214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D7D3ED2-5D43-44C7-A4E0-C90B5501788D}"/>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92D986AD-619A-422F-8354-457D4EAC3D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1E774A89-E942-4ADD-AC1B-FEBEAD7C760A}"/>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5" name="Poraštės vietos rezervavimo ženklas 4">
            <a:extLst>
              <a:ext uri="{FF2B5EF4-FFF2-40B4-BE49-F238E27FC236}">
                <a16:creationId xmlns:a16="http://schemas.microsoft.com/office/drawing/2014/main" id="{21149315-707B-40CD-ADFA-ABCBB4D8CD8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B7000926-1231-48AD-A5A4-F6C9DC98E633}"/>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1513390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17B7F35-AFD1-4209-A7EE-744F10D494A9}"/>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D70363DB-9CC1-4765-9F95-025F0BE6CED5}"/>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642DBE1-3E8D-42EC-B44D-6E45FD0B5E51}"/>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5" name="Poraštės vietos rezervavimo ženklas 4">
            <a:extLst>
              <a:ext uri="{FF2B5EF4-FFF2-40B4-BE49-F238E27FC236}">
                <a16:creationId xmlns:a16="http://schemas.microsoft.com/office/drawing/2014/main" id="{2A88011A-BA90-43A1-8ABE-3A331B1E5B8A}"/>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4D5BE321-CDB0-4B25-8766-A92D62F465C2}"/>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3715964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017EDF-B801-4982-AFDD-756D9FE30D09}"/>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B3786C8D-6EC4-459F-97A0-72617A4409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E9BEC83E-8808-44B4-A652-854B3AB0A125}"/>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5" name="Poraštės vietos rezervavimo ženklas 4">
            <a:extLst>
              <a:ext uri="{FF2B5EF4-FFF2-40B4-BE49-F238E27FC236}">
                <a16:creationId xmlns:a16="http://schemas.microsoft.com/office/drawing/2014/main" id="{FFE7E6EE-D488-4C6D-95B6-0E8BA109495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BAB369D0-1A8B-41FC-B392-1F5EFCCB2503}"/>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4189725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B0736F-D1AB-443A-9CC8-BC8A78F7230D}"/>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30B9DB7B-F1E9-40EF-940F-EAE4525B4190}"/>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51FA3A13-1425-420C-8A08-40EF505D2607}"/>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2E1F8BF0-0DC2-49AC-A4E3-461049B0338B}"/>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6" name="Poraštės vietos rezervavimo ženklas 5">
            <a:extLst>
              <a:ext uri="{FF2B5EF4-FFF2-40B4-BE49-F238E27FC236}">
                <a16:creationId xmlns:a16="http://schemas.microsoft.com/office/drawing/2014/main" id="{E703FA20-AD42-4DBC-9B64-CECBF060196E}"/>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31F16DB7-4860-46B5-9797-114046251D88}"/>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660063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0BD75B7-AAC5-4DBE-B28F-80014B4A904E}"/>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78DEE616-A85B-4048-A463-46A3DA9F0D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70E07B56-DA19-4EE5-9B4F-3A1CCF0063EE}"/>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0478F645-5287-4E22-BFC2-3C551CA6F6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E9034CD2-1DA0-488E-AB2F-430C8E33743A}"/>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0C2ADF7D-DB05-4BD1-ACAB-743E054B16AB}"/>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8" name="Poraštės vietos rezervavimo ženklas 7">
            <a:extLst>
              <a:ext uri="{FF2B5EF4-FFF2-40B4-BE49-F238E27FC236}">
                <a16:creationId xmlns:a16="http://schemas.microsoft.com/office/drawing/2014/main" id="{F6C38665-668E-4895-B9B9-589CD3428F9A}"/>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7C2C8EBF-B231-48DA-A458-EA67F122E69F}"/>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3229987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FF664C1-238E-4EEC-9B38-D918033B48DF}"/>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BD8C9717-6B05-4F33-BD6D-6632C26C3A70}"/>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4" name="Poraštės vietos rezervavimo ženklas 3">
            <a:extLst>
              <a:ext uri="{FF2B5EF4-FFF2-40B4-BE49-F238E27FC236}">
                <a16:creationId xmlns:a16="http://schemas.microsoft.com/office/drawing/2014/main" id="{CFDDCCF0-B96F-4455-A808-0713D14B61A6}"/>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98396995-3E19-4FF9-B316-C5F968EE81B2}"/>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184599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AC295BE5-5782-49C9-8AE7-40480DBF0E2F}"/>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3" name="Poraštės vietos rezervavimo ženklas 2">
            <a:extLst>
              <a:ext uri="{FF2B5EF4-FFF2-40B4-BE49-F238E27FC236}">
                <a16:creationId xmlns:a16="http://schemas.microsoft.com/office/drawing/2014/main" id="{350D7F9E-3CA9-43C1-B2AF-5BB910DD5DAB}"/>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D63E00B4-CBF5-4B43-87D2-B5C0422743DA}"/>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3075445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90D5988-1995-4FFF-96D4-F3B5335BC8A8}"/>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E70A6F45-306D-4D3D-BFDA-2E3FED30B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212AD917-5870-492D-9293-FEB68A399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75CA41E4-06AF-443A-941A-D8E0655EFC26}"/>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6" name="Poraštės vietos rezervavimo ženklas 5">
            <a:extLst>
              <a:ext uri="{FF2B5EF4-FFF2-40B4-BE49-F238E27FC236}">
                <a16:creationId xmlns:a16="http://schemas.microsoft.com/office/drawing/2014/main" id="{21324472-2FB7-4D61-AB5C-9CA3CBA06A1B}"/>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48C2D4C5-8DBD-4966-9DA9-EC2F42D0D75B}"/>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4012076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778CDF6-C625-420B-AFAD-B7155CAEABEA}"/>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611696AF-6A0D-482A-B06B-1BBA6D9F61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182C1F1C-06F1-4A2B-8449-276E542ED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ED9DFADB-0EEA-450B-91C7-9518B7FB5424}"/>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6" name="Poraštės vietos rezervavimo ženklas 5">
            <a:extLst>
              <a:ext uri="{FF2B5EF4-FFF2-40B4-BE49-F238E27FC236}">
                <a16:creationId xmlns:a16="http://schemas.microsoft.com/office/drawing/2014/main" id="{D8A4A28F-6F2D-4FA5-929D-790FABBF925B}"/>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E3F17113-780E-4AFB-8080-AE76CEDDE900}"/>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2185018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92A044C-0361-4ADF-B376-BABFEDBF46DC}"/>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BDEAD07-9DD5-4F50-8D35-09038A0E6743}"/>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3CBD7C1-D1ED-4B01-AD9F-746962B50FD8}"/>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5" name="Poraštės vietos rezervavimo ženklas 4">
            <a:extLst>
              <a:ext uri="{FF2B5EF4-FFF2-40B4-BE49-F238E27FC236}">
                <a16:creationId xmlns:a16="http://schemas.microsoft.com/office/drawing/2014/main" id="{FF29EF23-27D1-4629-A1C3-711B64646A6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7727D535-5040-493F-B407-C17086E962A0}"/>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2157898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96B3FA5B-D454-4DCD-A047-908B4D00052B}"/>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F6FC9EA8-7292-46DD-B063-20FDB0A692FC}"/>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A0B79EB-A88C-4FD4-A383-F2C025529945}"/>
              </a:ext>
            </a:extLst>
          </p:cNvPr>
          <p:cNvSpPr>
            <a:spLocks noGrp="1"/>
          </p:cNvSpPr>
          <p:nvPr>
            <p:ph type="dt" sz="half" idx="10"/>
          </p:nvPr>
        </p:nvSpPr>
        <p:spPr/>
        <p:txBody>
          <a:bodyPr/>
          <a:lstStyle/>
          <a:p>
            <a:fld id="{5E783738-D2B1-4CA4-B9E9-77F65966AEFC}" type="datetimeFigureOut">
              <a:rPr lang="lt-LT" smtClean="0"/>
              <a:t>2022-04-12</a:t>
            </a:fld>
            <a:endParaRPr lang="lt-LT"/>
          </a:p>
        </p:txBody>
      </p:sp>
      <p:sp>
        <p:nvSpPr>
          <p:cNvPr id="5" name="Poraštės vietos rezervavimo ženklas 4">
            <a:extLst>
              <a:ext uri="{FF2B5EF4-FFF2-40B4-BE49-F238E27FC236}">
                <a16:creationId xmlns:a16="http://schemas.microsoft.com/office/drawing/2014/main" id="{13F84E31-2255-4DF7-96A5-73D1FC8DACB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3DE32C5-4B1F-4DDB-9236-1A23F07CA7CC}"/>
              </a:ext>
            </a:extLst>
          </p:cNvPr>
          <p:cNvSpPr>
            <a:spLocks noGrp="1"/>
          </p:cNvSpPr>
          <p:nvPr>
            <p:ph type="sldNum" sz="quarter" idx="12"/>
          </p:nvPr>
        </p:nvSpPr>
        <p:spPr/>
        <p:txBody>
          <a:bodyPr/>
          <a:lstStyle/>
          <a:p>
            <a:fld id="{C8BB9C6E-3D02-44EB-A934-37FA6037E50F}" type="slidenum">
              <a:rPr lang="lt-LT" smtClean="0"/>
              <a:t>‹#›</a:t>
            </a:fld>
            <a:endParaRPr lang="lt-LT"/>
          </a:p>
        </p:txBody>
      </p:sp>
    </p:spTree>
    <p:extLst>
      <p:ext uri="{BB962C8B-B14F-4D97-AF65-F5344CB8AC3E}">
        <p14:creationId xmlns:p14="http://schemas.microsoft.com/office/powerpoint/2010/main" val="257834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EB3F81F7-0EAF-4313-BA40-BB1B92647A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738D8DA3-69F3-4109-B3F6-62D9D85E27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C41E8993-D647-4AA9-AEBB-9F21B8A192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83738-D2B1-4CA4-B9E9-77F65966AEFC}" type="datetimeFigureOut">
              <a:rPr lang="lt-LT" smtClean="0"/>
              <a:t>2022-04-12</a:t>
            </a:fld>
            <a:endParaRPr lang="lt-LT"/>
          </a:p>
        </p:txBody>
      </p:sp>
      <p:sp>
        <p:nvSpPr>
          <p:cNvPr id="5" name="Poraštės vietos rezervavimo ženklas 4">
            <a:extLst>
              <a:ext uri="{FF2B5EF4-FFF2-40B4-BE49-F238E27FC236}">
                <a16:creationId xmlns:a16="http://schemas.microsoft.com/office/drawing/2014/main" id="{C75EC55F-1A02-4A26-AB87-3E65AA7530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13BB55C4-9FFC-4A80-A89C-338161E61F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BB9C6E-3D02-44EB-A934-37FA6037E50F}" type="slidenum">
              <a:rPr lang="lt-LT" smtClean="0"/>
              <a:t>‹#›</a:t>
            </a:fld>
            <a:endParaRPr lang="lt-LT"/>
          </a:p>
        </p:txBody>
      </p:sp>
    </p:spTree>
    <p:extLst>
      <p:ext uri="{BB962C8B-B14F-4D97-AF65-F5344CB8AC3E}">
        <p14:creationId xmlns:p14="http://schemas.microsoft.com/office/powerpoint/2010/main" val="2039998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gwzSqdw8g6A" TargetMode="External"/><Relationship Id="rId2" Type="http://schemas.openxmlformats.org/officeDocument/2006/relationships/image" Target="../media/image1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E2DA8A7E-D10D-4BB5-A8E2-F65AFA1D2C9E}"/>
              </a:ext>
            </a:extLst>
          </p:cNvPr>
          <p:cNvSpPr>
            <a:spLocks noGrp="1"/>
          </p:cNvSpPr>
          <p:nvPr>
            <p:ph type="ctrTitle"/>
          </p:nvPr>
        </p:nvSpPr>
        <p:spPr>
          <a:xfrm>
            <a:off x="638882" y="2993998"/>
            <a:ext cx="10909640" cy="1687814"/>
          </a:xfrm>
        </p:spPr>
        <p:txBody>
          <a:bodyPr anchor="b">
            <a:normAutofit/>
          </a:bodyPr>
          <a:lstStyle/>
          <a:p>
            <a:r>
              <a:rPr lang="lt-LT" sz="4800" dirty="0"/>
              <a:t>Individualios pagalbos planas kaip komunikacijos su tėvais priemonė</a:t>
            </a:r>
          </a:p>
        </p:txBody>
      </p:sp>
      <p:sp>
        <p:nvSpPr>
          <p:cNvPr id="3" name="Antrinis pavadinimas 2">
            <a:extLst>
              <a:ext uri="{FF2B5EF4-FFF2-40B4-BE49-F238E27FC236}">
                <a16:creationId xmlns:a16="http://schemas.microsoft.com/office/drawing/2014/main" id="{B84D826B-F762-4B97-A0E5-2C068833BF79}"/>
              </a:ext>
            </a:extLst>
          </p:cNvPr>
          <p:cNvSpPr>
            <a:spLocks noGrp="1"/>
          </p:cNvSpPr>
          <p:nvPr>
            <p:ph type="subTitle" idx="1"/>
          </p:nvPr>
        </p:nvSpPr>
        <p:spPr>
          <a:xfrm>
            <a:off x="716702" y="5077874"/>
            <a:ext cx="10909643" cy="552659"/>
          </a:xfrm>
        </p:spPr>
        <p:txBody>
          <a:bodyPr anchor="t">
            <a:noAutofit/>
          </a:bodyPr>
          <a:lstStyle/>
          <a:p>
            <a:r>
              <a:rPr lang="lt-LT" sz="2800" dirty="0"/>
              <a:t>Sandra Lopetaitė</a:t>
            </a:r>
          </a:p>
          <a:p>
            <a:r>
              <a:rPr lang="lt-LT" sz="2800" dirty="0"/>
              <a:t>2022-03-31</a:t>
            </a:r>
          </a:p>
        </p:txBody>
      </p:sp>
      <p:pic>
        <p:nvPicPr>
          <p:cNvPr id="5" name="Paveikslėlis 4" descr="Paveikslėlis, kuriame yra žinutė, skėtis, priedas&#10;&#10;Automatiškai sugeneruotas aprašymas">
            <a:extLst>
              <a:ext uri="{FF2B5EF4-FFF2-40B4-BE49-F238E27FC236}">
                <a16:creationId xmlns:a16="http://schemas.microsoft.com/office/drawing/2014/main" id="{5E6CF6DF-FB60-4150-83FC-08CE2757A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1822" y="251994"/>
            <a:ext cx="2783760" cy="2742004"/>
          </a:xfrm>
          <a:prstGeom prst="rect">
            <a:avLst/>
          </a:prstGeom>
        </p:spPr>
      </p:pic>
      <p:sp>
        <p:nvSpPr>
          <p:cNvPr id="12"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1992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2" name="Diagrama 11">
            <a:extLst>
              <a:ext uri="{FF2B5EF4-FFF2-40B4-BE49-F238E27FC236}">
                <a16:creationId xmlns:a16="http://schemas.microsoft.com/office/drawing/2014/main" id="{7869B099-4C3F-4B12-9452-ADFB2DB999E5}"/>
              </a:ext>
            </a:extLst>
          </p:cNvPr>
          <p:cNvGraphicFramePr>
            <a:graphicFrameLocks/>
          </p:cNvGraphicFramePr>
          <p:nvPr>
            <p:extLst>
              <p:ext uri="{D42A27DB-BD31-4B8C-83A1-F6EECF244321}">
                <p14:modId xmlns:p14="http://schemas.microsoft.com/office/powerpoint/2010/main" val="4074014527"/>
              </p:ext>
            </p:extLst>
          </p:nvPr>
        </p:nvGraphicFramePr>
        <p:xfrm>
          <a:off x="194553" y="2256766"/>
          <a:ext cx="5736601" cy="36163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Diagrama 13">
            <a:extLst>
              <a:ext uri="{FF2B5EF4-FFF2-40B4-BE49-F238E27FC236}">
                <a16:creationId xmlns:a16="http://schemas.microsoft.com/office/drawing/2014/main" id="{7CFEBA81-7A68-4C0D-97A4-80E12BF93B06}"/>
              </a:ext>
            </a:extLst>
          </p:cNvPr>
          <p:cNvGraphicFramePr>
            <a:graphicFrameLocks/>
          </p:cNvGraphicFramePr>
          <p:nvPr>
            <p:extLst>
              <p:ext uri="{D42A27DB-BD31-4B8C-83A1-F6EECF244321}">
                <p14:modId xmlns:p14="http://schemas.microsoft.com/office/powerpoint/2010/main" val="3611723176"/>
              </p:ext>
            </p:extLst>
          </p:nvPr>
        </p:nvGraphicFramePr>
        <p:xfrm>
          <a:off x="5931154" y="2384425"/>
          <a:ext cx="5916717" cy="3616324"/>
        </p:xfrm>
        <a:graphic>
          <a:graphicData uri="http://schemas.openxmlformats.org/drawingml/2006/chart">
            <c:chart xmlns:c="http://schemas.openxmlformats.org/drawingml/2006/chart" xmlns:r="http://schemas.openxmlformats.org/officeDocument/2006/relationships" r:id="rId3"/>
          </a:graphicData>
        </a:graphic>
      </p:graphicFrame>
      <p:sp>
        <p:nvSpPr>
          <p:cNvPr id="2" name="Pavadinimas 1">
            <a:extLst>
              <a:ext uri="{FF2B5EF4-FFF2-40B4-BE49-F238E27FC236}">
                <a16:creationId xmlns:a16="http://schemas.microsoft.com/office/drawing/2014/main" id="{F1BCB374-3F9A-4D1B-8569-B89512668FBA}"/>
              </a:ext>
            </a:extLst>
          </p:cNvPr>
          <p:cNvSpPr>
            <a:spLocks noGrp="1"/>
          </p:cNvSpPr>
          <p:nvPr>
            <p:ph type="title"/>
          </p:nvPr>
        </p:nvSpPr>
        <p:spPr>
          <a:xfrm>
            <a:off x="870204" y="606564"/>
            <a:ext cx="10451592" cy="1325563"/>
          </a:xfrm>
        </p:spPr>
        <p:txBody>
          <a:bodyPr vert="horz" lIns="91440" tIns="45720" rIns="91440" bIns="45720" rtlCol="0" anchor="ctr">
            <a:normAutofit/>
          </a:bodyPr>
          <a:lstStyle/>
          <a:p>
            <a:r>
              <a:rPr lang="en-US" sz="3600" kern="1200" dirty="0">
                <a:latin typeface="+mj-lt"/>
                <a:ea typeface="+mj-ea"/>
                <a:cs typeface="+mj-cs"/>
              </a:rPr>
              <a:t>K</a:t>
            </a:r>
            <a:r>
              <a:rPr lang="lt-LT" sz="3600" kern="1200" dirty="0">
                <a:latin typeface="+mj-lt"/>
                <a:ea typeface="+mj-ea"/>
                <a:cs typeface="+mj-cs"/>
              </a:rPr>
              <a:t>ą apie Planus kalba tėvai</a:t>
            </a:r>
            <a:r>
              <a:rPr lang="en-US" sz="3600" kern="1200" dirty="0">
                <a:latin typeface="+mj-lt"/>
                <a:ea typeface="+mj-ea"/>
                <a:cs typeface="+mj-cs"/>
              </a:rPr>
              <a:t>:</a:t>
            </a:r>
          </a:p>
        </p:txBody>
      </p:sp>
    </p:spTree>
    <p:extLst>
      <p:ext uri="{BB962C8B-B14F-4D97-AF65-F5344CB8AC3E}">
        <p14:creationId xmlns:p14="http://schemas.microsoft.com/office/powerpoint/2010/main" val="9297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E69DB631-D4F4-4742-98C3-DE674CAE61D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042" y="1313234"/>
            <a:ext cx="5926091" cy="38223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F5E57F3-9110-4062-8B6D-044D5A3585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35133" y="1313234"/>
            <a:ext cx="6072176" cy="3749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511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68CB3F0-E524-433D-9B9B-0B74061BA5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875" y="961265"/>
            <a:ext cx="7321425" cy="45267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D432252-C820-444F-8190-9565B739FA86}"/>
              </a:ext>
            </a:extLst>
          </p:cNvPr>
          <p:cNvSpPr txBox="1"/>
          <p:nvPr/>
        </p:nvSpPr>
        <p:spPr>
          <a:xfrm>
            <a:off x="780239" y="1369963"/>
            <a:ext cx="3553636" cy="3970318"/>
          </a:xfrm>
          <a:prstGeom prst="rect">
            <a:avLst/>
          </a:prstGeom>
          <a:noFill/>
        </p:spPr>
        <p:txBody>
          <a:bodyPr wrap="square">
            <a:spAutoFit/>
          </a:bodyPr>
          <a:lstStyle/>
          <a:p>
            <a:r>
              <a:rPr lang="lt-LT" b="0" i="0" dirty="0">
                <a:solidFill>
                  <a:srgbClr val="000000"/>
                </a:solidFill>
                <a:effectLst/>
                <a:latin typeface="Roboto" panose="02000000000000000000" pitchFamily="2" charset="0"/>
              </a:rPr>
              <a:t>Ar žinote, kad nuo 2020 m. rugsėjo yra patvirtintos ugdymo organizavimo rekomendacijos mokiniams, kuriems diagnozuotas autizmas ir jose apibrėžtas INDIVIDUALIOS PAGALBOS MOKINIUI plano sudarymas prieš pradedant teikti ugdymą ir jį įgyvendinant BET KOKIOJE MOKYKLOJE, BET KOKIOJE KLASĖJE, NEPRIKLAUSOMAI NUO JAM TAIKOMOS UGDYMO PROGRAMOS? </a:t>
            </a:r>
            <a:endParaRPr lang="lt-LT" dirty="0"/>
          </a:p>
        </p:txBody>
      </p:sp>
    </p:spTree>
    <p:extLst>
      <p:ext uri="{BB962C8B-B14F-4D97-AF65-F5344CB8AC3E}">
        <p14:creationId xmlns:p14="http://schemas.microsoft.com/office/powerpoint/2010/main" val="1062698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9E73FE72-E712-4196-B7F5-AC2275F7ED4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85015" y="643467"/>
            <a:ext cx="9021969"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8114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356F91F9-0964-4993-A63E-73AF7AFE6BB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85015" y="643467"/>
            <a:ext cx="9021969"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0132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BFE76EE9-E29B-4AD8-B022-3691EA334FA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85015" y="643467"/>
            <a:ext cx="9021969"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863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urinio vietos rezervavimo ženklas 4">
            <a:extLst>
              <a:ext uri="{FF2B5EF4-FFF2-40B4-BE49-F238E27FC236}">
                <a16:creationId xmlns:a16="http://schemas.microsoft.com/office/drawing/2014/main" id="{DA2871A4-757F-4C9C-8AEE-9B523CEC6F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63672" y="643467"/>
            <a:ext cx="5264656"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25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730A3E2C-56E4-4A55-85C8-31A3A0645EEA}"/>
              </a:ext>
            </a:extLst>
          </p:cNvPr>
          <p:cNvSpPr>
            <a:spLocks noGrp="1"/>
          </p:cNvSpPr>
          <p:nvPr>
            <p:ph type="title"/>
          </p:nvPr>
        </p:nvSpPr>
        <p:spPr>
          <a:xfrm>
            <a:off x="1078343" y="474477"/>
            <a:ext cx="3808268" cy="5504688"/>
          </a:xfrm>
        </p:spPr>
        <p:txBody>
          <a:bodyPr vert="horz" lIns="91440" tIns="45720" rIns="91440" bIns="45720" rtlCol="0" anchor="ctr">
            <a:normAutofit/>
          </a:bodyPr>
          <a:lstStyle/>
          <a:p>
            <a:r>
              <a:rPr lang="en-US" sz="5600" kern="1200" dirty="0">
                <a:solidFill>
                  <a:schemeClr val="accent5"/>
                </a:solidFill>
                <a:latin typeface="+mj-lt"/>
                <a:ea typeface="+mj-ea"/>
                <a:cs typeface="+mj-cs"/>
              </a:rPr>
              <a:t>Kaip </a:t>
            </a:r>
            <a:r>
              <a:rPr lang="en-US" sz="5600" kern="1200" dirty="0" err="1">
                <a:solidFill>
                  <a:schemeClr val="accent5"/>
                </a:solidFill>
                <a:latin typeface="+mj-lt"/>
                <a:ea typeface="+mj-ea"/>
                <a:cs typeface="+mj-cs"/>
              </a:rPr>
              <a:t>gerai</a:t>
            </a:r>
            <a:r>
              <a:rPr lang="en-US" sz="5600" kern="1200" dirty="0">
                <a:solidFill>
                  <a:schemeClr val="accent5"/>
                </a:solidFill>
                <a:latin typeface="+mj-lt"/>
                <a:ea typeface="+mj-ea"/>
                <a:cs typeface="+mj-cs"/>
              </a:rPr>
              <a:t> </a:t>
            </a:r>
            <a:r>
              <a:rPr lang="en-US" sz="5600" kern="1200" dirty="0" err="1">
                <a:solidFill>
                  <a:schemeClr val="accent5"/>
                </a:solidFill>
                <a:latin typeface="+mj-lt"/>
                <a:ea typeface="+mj-ea"/>
                <a:cs typeface="+mj-cs"/>
              </a:rPr>
              <a:t>paruoštas</a:t>
            </a:r>
            <a:r>
              <a:rPr lang="en-US" sz="5600" kern="1200" dirty="0">
                <a:solidFill>
                  <a:schemeClr val="accent5"/>
                </a:solidFill>
                <a:latin typeface="+mj-lt"/>
                <a:ea typeface="+mj-ea"/>
                <a:cs typeface="+mj-cs"/>
              </a:rPr>
              <a:t> </a:t>
            </a:r>
            <a:r>
              <a:rPr lang="en-US" sz="5600" kern="1200" dirty="0" err="1">
                <a:solidFill>
                  <a:schemeClr val="accent5"/>
                </a:solidFill>
                <a:latin typeface="+mj-lt"/>
                <a:ea typeface="+mj-ea"/>
                <a:cs typeface="+mj-cs"/>
              </a:rPr>
              <a:t>Planas</a:t>
            </a:r>
            <a:r>
              <a:rPr lang="en-US" sz="5600" kern="1200" dirty="0">
                <a:solidFill>
                  <a:schemeClr val="accent5"/>
                </a:solidFill>
                <a:latin typeface="+mj-lt"/>
                <a:ea typeface="+mj-ea"/>
                <a:cs typeface="+mj-cs"/>
              </a:rPr>
              <a:t> </a:t>
            </a:r>
            <a:r>
              <a:rPr lang="en-US" sz="5600" kern="1200" dirty="0" err="1">
                <a:solidFill>
                  <a:schemeClr val="accent5"/>
                </a:solidFill>
                <a:latin typeface="+mj-lt"/>
                <a:ea typeface="+mj-ea"/>
                <a:cs typeface="+mj-cs"/>
              </a:rPr>
              <a:t>gali</a:t>
            </a:r>
            <a:r>
              <a:rPr lang="en-US" sz="5600" kern="1200" dirty="0">
                <a:solidFill>
                  <a:schemeClr val="accent5"/>
                </a:solidFill>
                <a:latin typeface="+mj-lt"/>
                <a:ea typeface="+mj-ea"/>
                <a:cs typeface="+mj-cs"/>
              </a:rPr>
              <a:t> </a:t>
            </a:r>
            <a:r>
              <a:rPr lang="en-US" sz="5600" kern="1200" dirty="0" err="1">
                <a:solidFill>
                  <a:schemeClr val="accent5"/>
                </a:solidFill>
                <a:latin typeface="+mj-lt"/>
                <a:ea typeface="+mj-ea"/>
                <a:cs typeface="+mj-cs"/>
              </a:rPr>
              <a:t>padėti</a:t>
            </a:r>
            <a:r>
              <a:rPr lang="en-US" sz="5600" kern="1200" dirty="0">
                <a:solidFill>
                  <a:schemeClr val="accent5"/>
                </a:solidFill>
                <a:latin typeface="+mj-lt"/>
                <a:ea typeface="+mj-ea"/>
                <a:cs typeface="+mj-cs"/>
              </a:rPr>
              <a:t> </a:t>
            </a:r>
            <a:r>
              <a:rPr lang="en-US" sz="5600" kern="1200" dirty="0" err="1">
                <a:solidFill>
                  <a:schemeClr val="accent5"/>
                </a:solidFill>
                <a:latin typeface="+mj-lt"/>
                <a:ea typeface="+mj-ea"/>
                <a:cs typeface="+mj-cs"/>
              </a:rPr>
              <a:t>bendraujant</a:t>
            </a:r>
            <a:r>
              <a:rPr lang="en-US" sz="5600" kern="1200" dirty="0">
                <a:solidFill>
                  <a:schemeClr val="accent5"/>
                </a:solidFill>
                <a:latin typeface="+mj-lt"/>
                <a:ea typeface="+mj-ea"/>
                <a:cs typeface="+mj-cs"/>
              </a:rPr>
              <a:t> </a:t>
            </a:r>
            <a:r>
              <a:rPr lang="en-US" sz="5600" kern="1200" dirty="0" err="1">
                <a:solidFill>
                  <a:schemeClr val="accent5"/>
                </a:solidFill>
                <a:latin typeface="+mj-lt"/>
                <a:ea typeface="+mj-ea"/>
                <a:cs typeface="+mj-cs"/>
              </a:rPr>
              <a:t>su</a:t>
            </a:r>
            <a:r>
              <a:rPr lang="en-US" sz="5600" kern="1200" dirty="0">
                <a:solidFill>
                  <a:schemeClr val="accent5"/>
                </a:solidFill>
                <a:latin typeface="+mj-lt"/>
                <a:ea typeface="+mj-ea"/>
                <a:cs typeface="+mj-cs"/>
              </a:rPr>
              <a:t> </a:t>
            </a:r>
            <a:r>
              <a:rPr lang="en-US" sz="5600" kern="1200" dirty="0" err="1">
                <a:solidFill>
                  <a:schemeClr val="accent5"/>
                </a:solidFill>
                <a:latin typeface="+mj-lt"/>
                <a:ea typeface="+mj-ea"/>
                <a:cs typeface="+mj-cs"/>
              </a:rPr>
              <a:t>tėvais</a:t>
            </a:r>
            <a:r>
              <a:rPr lang="en-US" sz="5600" kern="1200" dirty="0">
                <a:solidFill>
                  <a:schemeClr val="accent5"/>
                </a:solidFill>
                <a:latin typeface="+mj-lt"/>
                <a:ea typeface="+mj-ea"/>
                <a:cs typeface="+mj-cs"/>
              </a:rPr>
              <a:t>?</a:t>
            </a:r>
          </a:p>
        </p:txBody>
      </p:sp>
      <p:graphicFrame>
        <p:nvGraphicFramePr>
          <p:cNvPr id="21" name="Pavadinimas 3">
            <a:extLst>
              <a:ext uri="{FF2B5EF4-FFF2-40B4-BE49-F238E27FC236}">
                <a16:creationId xmlns:a16="http://schemas.microsoft.com/office/drawing/2014/main" id="{CD454C4E-4FA4-ED1F-69BA-6464616066EB}"/>
              </a:ext>
            </a:extLst>
          </p:cNvPr>
          <p:cNvGraphicFramePr/>
          <p:nvPr>
            <p:extLst>
              <p:ext uri="{D42A27DB-BD31-4B8C-83A1-F6EECF244321}">
                <p14:modId xmlns:p14="http://schemas.microsoft.com/office/powerpoint/2010/main" val="1625090842"/>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6528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8DA365BE-9811-4D2D-8FA4-23F04B41D9C9}"/>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Kas yra gerai paruoštas Planas? Jis turi pamatuojamą tikslą. </a:t>
            </a:r>
          </a:p>
        </p:txBody>
      </p:sp>
      <p:pic>
        <p:nvPicPr>
          <p:cNvPr id="6" name="Paveikslėlis 5">
            <a:extLst>
              <a:ext uri="{FF2B5EF4-FFF2-40B4-BE49-F238E27FC236}">
                <a16:creationId xmlns:a16="http://schemas.microsoft.com/office/drawing/2014/main" id="{91B2072E-A71E-456E-A258-8813F6072927}"/>
              </a:ext>
            </a:extLst>
          </p:cNvPr>
          <p:cNvPicPr>
            <a:picLocks noChangeAspect="1"/>
          </p:cNvPicPr>
          <p:nvPr/>
        </p:nvPicPr>
        <p:blipFill>
          <a:blip r:embed="rId2"/>
          <a:stretch>
            <a:fillRect/>
          </a:stretch>
        </p:blipFill>
        <p:spPr>
          <a:xfrm>
            <a:off x="3423356" y="1391055"/>
            <a:ext cx="8472582" cy="4649009"/>
          </a:xfrm>
          <a:prstGeom prst="rect">
            <a:avLst/>
          </a:prstGeom>
        </p:spPr>
      </p:pic>
      <p:pic>
        <p:nvPicPr>
          <p:cNvPr id="7" name="Paveikslėlis 6">
            <a:extLst>
              <a:ext uri="{FF2B5EF4-FFF2-40B4-BE49-F238E27FC236}">
                <a16:creationId xmlns:a16="http://schemas.microsoft.com/office/drawing/2014/main" id="{540C469F-2E15-4AF9-BF2A-6E0B00D7ED04}"/>
              </a:ext>
            </a:extLst>
          </p:cNvPr>
          <p:cNvPicPr>
            <a:picLocks noChangeAspect="1"/>
          </p:cNvPicPr>
          <p:nvPr/>
        </p:nvPicPr>
        <p:blipFill>
          <a:blip r:embed="rId3"/>
          <a:stretch>
            <a:fillRect/>
          </a:stretch>
        </p:blipFill>
        <p:spPr>
          <a:xfrm>
            <a:off x="954817" y="3457575"/>
            <a:ext cx="1865806" cy="2757571"/>
          </a:xfrm>
          <a:prstGeom prst="rect">
            <a:avLst/>
          </a:prstGeom>
        </p:spPr>
      </p:pic>
    </p:spTree>
    <p:extLst>
      <p:ext uri="{BB962C8B-B14F-4D97-AF65-F5344CB8AC3E}">
        <p14:creationId xmlns:p14="http://schemas.microsoft.com/office/powerpoint/2010/main" val="2516626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8D307141-B3E0-465B-A328-DC9967C446B5}"/>
              </a:ext>
            </a:extLst>
          </p:cNvPr>
          <p:cNvPicPr>
            <a:picLocks noChangeAspect="1"/>
          </p:cNvPicPr>
          <p:nvPr/>
        </p:nvPicPr>
        <p:blipFill>
          <a:blip r:embed="rId2"/>
          <a:stretch>
            <a:fillRect/>
          </a:stretch>
        </p:blipFill>
        <p:spPr>
          <a:xfrm>
            <a:off x="595312" y="956396"/>
            <a:ext cx="11001375" cy="4349086"/>
          </a:xfrm>
          <a:prstGeom prst="rect">
            <a:avLst/>
          </a:prstGeom>
        </p:spPr>
      </p:pic>
    </p:spTree>
    <p:extLst>
      <p:ext uri="{BB962C8B-B14F-4D97-AF65-F5344CB8AC3E}">
        <p14:creationId xmlns:p14="http://schemas.microsoft.com/office/powerpoint/2010/main" val="155014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vadinimas 3">
            <a:extLst>
              <a:ext uri="{FF2B5EF4-FFF2-40B4-BE49-F238E27FC236}">
                <a16:creationId xmlns:a16="http://schemas.microsoft.com/office/drawing/2014/main" id="{93A93A24-C633-473D-8367-7059A3ADA1B2}"/>
              </a:ext>
            </a:extLst>
          </p:cNvPr>
          <p:cNvSpPr>
            <a:spLocks noGrp="1"/>
          </p:cNvSpPr>
          <p:nvPr>
            <p:ph type="title"/>
          </p:nvPr>
        </p:nvSpPr>
        <p:spPr>
          <a:xfrm>
            <a:off x="1516088" y="676656"/>
            <a:ext cx="9349708" cy="5504688"/>
          </a:xfrm>
        </p:spPr>
        <p:txBody>
          <a:bodyPr vert="horz" lIns="91440" tIns="45720" rIns="91440" bIns="45720" rtlCol="0" anchor="ctr">
            <a:normAutofit/>
          </a:bodyPr>
          <a:lstStyle/>
          <a:p>
            <a:r>
              <a:rPr lang="lt-LT" sz="5600" dirty="0">
                <a:solidFill>
                  <a:schemeClr val="accent5"/>
                </a:solidFill>
              </a:rPr>
              <a:t>Neperšokęs griovio nesakyk OP.</a:t>
            </a:r>
            <a:endParaRPr lang="en-US" sz="5600" kern="1200" dirty="0">
              <a:solidFill>
                <a:schemeClr val="accent5"/>
              </a:solidFill>
              <a:latin typeface="+mj-lt"/>
              <a:ea typeface="+mj-ea"/>
              <a:cs typeface="+mj-cs"/>
            </a:endParaRPr>
          </a:p>
        </p:txBody>
      </p:sp>
    </p:spTree>
    <p:extLst>
      <p:ext uri="{BB962C8B-B14F-4D97-AF65-F5344CB8AC3E}">
        <p14:creationId xmlns:p14="http://schemas.microsoft.com/office/powerpoint/2010/main" val="2568966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descr="Paveikslėlis, kuriame yra žemėlapis&#10;&#10;Automatiškai sugeneruotas aprašymas">
            <a:extLst>
              <a:ext uri="{FF2B5EF4-FFF2-40B4-BE49-F238E27FC236}">
                <a16:creationId xmlns:a16="http://schemas.microsoft.com/office/drawing/2014/main" id="{6F949431-ABA5-4F95-8F93-0C0CF4349D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7557" y="260249"/>
            <a:ext cx="7559963" cy="6337501"/>
          </a:xfrm>
          <a:prstGeom prst="rect">
            <a:avLst/>
          </a:prstGeom>
        </p:spPr>
      </p:pic>
    </p:spTree>
    <p:extLst>
      <p:ext uri="{BB962C8B-B14F-4D97-AF65-F5344CB8AC3E}">
        <p14:creationId xmlns:p14="http://schemas.microsoft.com/office/powerpoint/2010/main" val="4067450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a:extLst>
              <a:ext uri="{FF2B5EF4-FFF2-40B4-BE49-F238E27FC236}">
                <a16:creationId xmlns:a16="http://schemas.microsoft.com/office/drawing/2014/main" id="{7CD73729-CEBD-49F9-A130-39DC131D14C6}"/>
              </a:ext>
            </a:extLst>
          </p:cNvPr>
          <p:cNvPicPr>
            <a:picLocks noChangeAspect="1"/>
          </p:cNvPicPr>
          <p:nvPr/>
        </p:nvPicPr>
        <p:blipFill>
          <a:blip r:embed="rId2"/>
          <a:stretch>
            <a:fillRect/>
          </a:stretch>
        </p:blipFill>
        <p:spPr>
          <a:xfrm>
            <a:off x="2085975" y="293590"/>
            <a:ext cx="8448004" cy="4460195"/>
          </a:xfrm>
          <a:prstGeom prst="rect">
            <a:avLst/>
          </a:prstGeom>
        </p:spPr>
      </p:pic>
      <p:sp>
        <p:nvSpPr>
          <p:cNvPr id="6" name="TextBox 5">
            <a:extLst>
              <a:ext uri="{FF2B5EF4-FFF2-40B4-BE49-F238E27FC236}">
                <a16:creationId xmlns:a16="http://schemas.microsoft.com/office/drawing/2014/main" id="{5B61E890-DB85-4068-989C-D1A1C28F2E99}"/>
              </a:ext>
            </a:extLst>
          </p:cNvPr>
          <p:cNvSpPr txBox="1"/>
          <p:nvPr/>
        </p:nvSpPr>
        <p:spPr>
          <a:xfrm>
            <a:off x="3619500" y="5268010"/>
            <a:ext cx="6096000" cy="646331"/>
          </a:xfrm>
          <a:prstGeom prst="rect">
            <a:avLst/>
          </a:prstGeom>
          <a:noFill/>
        </p:spPr>
        <p:txBody>
          <a:bodyPr wrap="square">
            <a:spAutoFit/>
          </a:bodyPr>
          <a:lstStyle/>
          <a:p>
            <a:r>
              <a:rPr lang="lt-LT" sz="1800" b="0" i="1" dirty="0" err="1">
                <a:solidFill>
                  <a:srgbClr val="222222"/>
                </a:solidFill>
                <a:effectLst/>
                <a:latin typeface="Arial" panose="020B0604020202020204" pitchFamily="34" charset="0"/>
              </a:rPr>
              <a:t>Brynjar</a:t>
            </a:r>
            <a:r>
              <a:rPr lang="lt-LT" sz="1800" b="0" i="1" dirty="0">
                <a:solidFill>
                  <a:srgbClr val="222222"/>
                </a:solidFill>
                <a:effectLst/>
                <a:latin typeface="Arial" panose="020B0604020202020204" pitchFamily="34" charset="0"/>
              </a:rPr>
              <a:t> </a:t>
            </a:r>
            <a:r>
              <a:rPr lang="lt-LT" sz="1800" b="0" i="1" dirty="0" err="1">
                <a:solidFill>
                  <a:srgbClr val="222222"/>
                </a:solidFill>
                <a:effectLst/>
                <a:latin typeface="Arial" panose="020B0604020202020204" pitchFamily="34" charset="0"/>
              </a:rPr>
              <a:t>Karl</a:t>
            </a:r>
            <a:r>
              <a:rPr lang="lt-LT" sz="1800" b="0" i="1" dirty="0">
                <a:solidFill>
                  <a:srgbClr val="222222"/>
                </a:solidFill>
                <a:effectLst/>
                <a:latin typeface="Arial" panose="020B0604020202020204" pitchFamily="34" charset="0"/>
              </a:rPr>
              <a:t> sveikinimas Lietuvai: </a:t>
            </a:r>
            <a:r>
              <a:rPr lang="lt-LT" sz="1800" b="0" i="1" dirty="0">
                <a:solidFill>
                  <a:srgbClr val="1155CC"/>
                </a:solidFill>
                <a:effectLst/>
                <a:latin typeface="Arial" panose="020B0604020202020204" pitchFamily="34" charset="0"/>
                <a:hlinkClick r:id="rId3"/>
              </a:rPr>
              <a:t>https://youtu.be/gwzSqdw8g6A</a:t>
            </a:r>
            <a:endParaRPr lang="lt-LT" dirty="0"/>
          </a:p>
        </p:txBody>
      </p:sp>
    </p:spTree>
    <p:extLst>
      <p:ext uri="{BB962C8B-B14F-4D97-AF65-F5344CB8AC3E}">
        <p14:creationId xmlns:p14="http://schemas.microsoft.com/office/powerpoint/2010/main" val="4282261525"/>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2108</TotalTime>
  <Words>203</Words>
  <Application>Microsoft Office PowerPoint</Application>
  <PresentationFormat>Plačiaekranė</PresentationFormat>
  <Paragraphs>18</Paragraphs>
  <Slides>14</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14</vt:i4>
      </vt:variant>
    </vt:vector>
  </HeadingPairs>
  <TitlesOfParts>
    <vt:vector size="19" baseType="lpstr">
      <vt:lpstr>Arial</vt:lpstr>
      <vt:lpstr>Calibri</vt:lpstr>
      <vt:lpstr>Calibri Light</vt:lpstr>
      <vt:lpstr>Roboto</vt:lpstr>
      <vt:lpstr>„Office“ tema</vt:lpstr>
      <vt:lpstr>Individualios pagalbos planas kaip komunikacijos su tėvais priemonė</vt:lpstr>
      <vt:lpstr>Ką apie Planus kalba tėvai:</vt:lpstr>
      <vt:lpstr>„PowerPoint“ pateiktis</vt:lpstr>
      <vt:lpstr>„PowerPoint“ pateiktis</vt:lpstr>
      <vt:lpstr>„PowerPoint“ pateiktis</vt:lpstr>
      <vt:lpstr>„PowerPoint“ pateiktis</vt:lpstr>
      <vt:lpstr>„PowerPoint“ pateiktis</vt:lpstr>
      <vt:lpstr>„PowerPoint“ pateiktis</vt:lpstr>
      <vt:lpstr>Kaip gerai paruoštas Planas gali padėti bendraujant su tėvais?</vt:lpstr>
      <vt:lpstr>Kas yra gerai paruoštas Planas? Jis turi pamatuojamą tikslą. </vt:lpstr>
      <vt:lpstr>„PowerPoint“ pateiktis</vt:lpstr>
      <vt:lpstr>Neperšokęs griovio nesakyk OP.</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Individualios pagalbos planas kaip komunikacijos su tėvais priemonė</dc:title>
  <dc:creator>Sandra Lopetaitė</dc:creator>
  <cp:lastModifiedBy>Sandra Lopetaitė</cp:lastModifiedBy>
  <cp:revision>22</cp:revision>
  <dcterms:created xsi:type="dcterms:W3CDTF">2022-03-29T19:17:02Z</dcterms:created>
  <dcterms:modified xsi:type="dcterms:W3CDTF">2022-04-12T09:07:19Z</dcterms:modified>
</cp:coreProperties>
</file>