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ink/ink8.xml" ContentType="application/inkml+xml"/>
  <Override PartName="/ppt/ink/ink18.xml" ContentType="application/inkml+xml"/>
  <Override PartName="/ppt/ink/ink27.xml" ContentType="application/inkml+xml"/>
  <Override PartName="/ppt/ink/ink29.xml" ContentType="application/inkml+xml"/>
  <Override PartName="/ppt/ink/ink38.xml" ContentType="application/inkml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ink/ink6.xml" ContentType="application/inkml+xml"/>
  <Override PartName="/ppt/ink/ink16.xml" ContentType="application/inkml+xml"/>
  <Override PartName="/ppt/ink/ink25.xml" ContentType="application/inkml+xml"/>
  <Override PartName="/ppt/ink/ink36.xml" ContentType="application/inkml+xml"/>
  <Default Extension="rels" ContentType="application/vnd.openxmlformats-package.relationships+xml"/>
  <Default Extension="xml" ContentType="application/xml"/>
  <Override PartName="/ppt/ink/ink4.xml" ContentType="application/inkml+xml"/>
  <Override PartName="/ppt/ink/ink14.xml" ContentType="application/inkml+xml"/>
  <Override PartName="/ppt/ink/ink23.xml" ContentType="application/inkml+xml"/>
  <Override PartName="/ppt/ink/ink34.xml" ContentType="application/inkml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ink/ink2.xml" ContentType="application/inkml+xml"/>
  <Override PartName="/ppt/ink/ink12.xml" ContentType="application/inkml+xml"/>
  <Override PartName="/ppt/ink/ink21.xml" ContentType="application/inkml+xml"/>
  <Override PartName="/ppt/ink/ink32.xml" ContentType="application/inkml+xml"/>
  <Override PartName="/ppt/ink/ink41.xml" ContentType="application/inkml+xml"/>
  <Override PartName="/ppt/slideLayouts/slideLayout10.xml" ContentType="application/vnd.openxmlformats-officedocument.presentationml.slideLayout+xml"/>
  <Override PartName="/ppt/ink/ink10.xml" ContentType="application/inkml+xml"/>
  <Override PartName="/ppt/ink/ink11.xml" ContentType="application/inkml+xml"/>
  <Override PartName="/ppt/ink/ink20.xml" ContentType="application/inkml+xml"/>
  <Override PartName="/ppt/ink/ink30.xml" ContentType="application/inkml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ink/ink39.xml" ContentType="application/inkml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ink/ink9.xml" ContentType="application/inkml+xml"/>
  <Override PartName="/ppt/ink/ink19.xml" ContentType="application/inkml+xml"/>
  <Override PartName="/ppt/ink/ink28.xml" ContentType="application/inkml+xml"/>
  <Override PartName="/ppt/ink/ink37.xml" ContentType="application/inkml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ink/ink7.xml" ContentType="application/inkml+xml"/>
  <Override PartName="/ppt/ink/ink17.xml" ContentType="application/inkml+xml"/>
  <Override PartName="/ppt/ink/ink26.xml" ContentType="application/inkml+xml"/>
  <Override PartName="/ppt/ink/ink35.xml" ContentType="application/inkml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ink/ink3.xml" ContentType="application/inkml+xml"/>
  <Override PartName="/ppt/ink/ink5.xml" ContentType="application/inkml+xml"/>
  <Override PartName="/ppt/ink/ink15.xml" ContentType="application/inkml+xml"/>
  <Override PartName="/ppt/ink/ink24.xml" ContentType="application/inkml+xml"/>
  <Override PartName="/ppt/ink/ink33.xml" ContentType="application/inkml+xml"/>
  <Override PartName="/ppt/slides/slide11.xml" ContentType="application/vnd.openxmlformats-officedocument.presentationml.slide+xml"/>
  <Override PartName="/ppt/ink/ink1.xml" ContentType="application/inkml+xml"/>
  <Override PartName="/ppt/ink/ink13.xml" ContentType="application/inkml+xml"/>
  <Override PartName="/ppt/ink/ink22.xml" ContentType="application/inkml+xml"/>
  <Override PartName="/ppt/ink/ink31.xml" ContentType="application/inkml+xml"/>
  <Override PartName="/ppt/ink/ink40.xml" ContentType="application/inkml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2" r:id="rId5"/>
    <p:sldId id="263" r:id="rId6"/>
    <p:sldId id="267" r:id="rId7"/>
    <p:sldId id="266" r:id="rId8"/>
    <p:sldId id="271" r:id="rId9"/>
    <p:sldId id="265" r:id="rId10"/>
    <p:sldId id="270" r:id="rId11"/>
    <p:sldId id="269" r:id="rId1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A5024F3-D5AD-41A8-8FB9-3BAEB1CC2977}" v="7" dt="2022-03-17T09:39:58.8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8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a Merkienė" userId="8f8c079e-53a0-492d-a625-81de4c556cc8" providerId="ADAL" clId="{4A5024F3-D5AD-41A8-8FB9-3BAEB1CC2977}"/>
    <pc:docChg chg="undo custSel addSld delSld modSld sldOrd">
      <pc:chgData name="Erika Merkienė" userId="8f8c079e-53a0-492d-a625-81de4c556cc8" providerId="ADAL" clId="{4A5024F3-D5AD-41A8-8FB9-3BAEB1CC2977}" dt="2022-03-17T09:44:11.480" v="1439" actId="20577"/>
      <pc:docMkLst>
        <pc:docMk/>
      </pc:docMkLst>
      <pc:sldChg chg="modSp new mod">
        <pc:chgData name="Erika Merkienė" userId="8f8c079e-53a0-492d-a625-81de4c556cc8" providerId="ADAL" clId="{4A5024F3-D5AD-41A8-8FB9-3BAEB1CC2977}" dt="2022-03-17T09:18:04.544" v="273" actId="20577"/>
        <pc:sldMkLst>
          <pc:docMk/>
          <pc:sldMk cId="2656893182" sldId="256"/>
        </pc:sldMkLst>
        <pc:spChg chg="mod">
          <ac:chgData name="Erika Merkienė" userId="8f8c079e-53a0-492d-a625-81de4c556cc8" providerId="ADAL" clId="{4A5024F3-D5AD-41A8-8FB9-3BAEB1CC2977}" dt="2022-03-17T09:10:22.995" v="72" actId="20577"/>
          <ac:spMkLst>
            <pc:docMk/>
            <pc:sldMk cId="2656893182" sldId="256"/>
            <ac:spMk id="2" creationId="{3AB34F2D-EC06-4207-90B5-7671D1EBB517}"/>
          </ac:spMkLst>
        </pc:spChg>
        <pc:spChg chg="mod">
          <ac:chgData name="Erika Merkienė" userId="8f8c079e-53a0-492d-a625-81de4c556cc8" providerId="ADAL" clId="{4A5024F3-D5AD-41A8-8FB9-3BAEB1CC2977}" dt="2022-03-17T09:18:04.544" v="273" actId="20577"/>
          <ac:spMkLst>
            <pc:docMk/>
            <pc:sldMk cId="2656893182" sldId="256"/>
            <ac:spMk id="3" creationId="{69D91D28-5DF0-4B67-B2F8-D241A68E12C4}"/>
          </ac:spMkLst>
        </pc:spChg>
      </pc:sldChg>
      <pc:sldChg chg="addSp delSp modSp new mod">
        <pc:chgData name="Erika Merkienė" userId="8f8c079e-53a0-492d-a625-81de4c556cc8" providerId="ADAL" clId="{4A5024F3-D5AD-41A8-8FB9-3BAEB1CC2977}" dt="2022-03-17T09:25:38.258" v="322" actId="9405"/>
        <pc:sldMkLst>
          <pc:docMk/>
          <pc:sldMk cId="3347256769" sldId="257"/>
        </pc:sldMkLst>
        <pc:picChg chg="add del mod modCrop">
          <ac:chgData name="Erika Merkienė" userId="8f8c079e-53a0-492d-a625-81de4c556cc8" providerId="ADAL" clId="{4A5024F3-D5AD-41A8-8FB9-3BAEB1CC2977}" dt="2022-03-17T09:20:40.967" v="278" actId="478"/>
          <ac:picMkLst>
            <pc:docMk/>
            <pc:sldMk cId="3347256769" sldId="257"/>
            <ac:picMk id="3" creationId="{C706B3F4-295B-4C40-933B-00A2BF809031}"/>
          </ac:picMkLst>
        </pc:picChg>
        <pc:picChg chg="add mod modCrop">
          <ac:chgData name="Erika Merkienė" userId="8f8c079e-53a0-492d-a625-81de4c556cc8" providerId="ADAL" clId="{4A5024F3-D5AD-41A8-8FB9-3BAEB1CC2977}" dt="2022-03-17T09:23:09.310" v="298" actId="1076"/>
          <ac:picMkLst>
            <pc:docMk/>
            <pc:sldMk cId="3347256769" sldId="257"/>
            <ac:picMk id="5" creationId="{C32BC7E5-E57C-4E4E-8E24-9D1104182C40}"/>
          </ac:picMkLst>
        </pc:picChg>
        <pc:inkChg chg="add">
          <ac:chgData name="Erika Merkienė" userId="8f8c079e-53a0-492d-a625-81de4c556cc8" providerId="ADAL" clId="{4A5024F3-D5AD-41A8-8FB9-3BAEB1CC2977}" dt="2022-03-17T09:25:27.096" v="320" actId="9405"/>
          <ac:inkMkLst>
            <pc:docMk/>
            <pc:sldMk cId="3347256769" sldId="257"/>
            <ac:inkMk id="6" creationId="{55ACD7D6-73AE-46A4-B2D4-812E3FF16DB4}"/>
          </ac:inkMkLst>
        </pc:inkChg>
        <pc:inkChg chg="add">
          <ac:chgData name="Erika Merkienė" userId="8f8c079e-53a0-492d-a625-81de4c556cc8" providerId="ADAL" clId="{4A5024F3-D5AD-41A8-8FB9-3BAEB1CC2977}" dt="2022-03-17T09:25:29.388" v="321" actId="9405"/>
          <ac:inkMkLst>
            <pc:docMk/>
            <pc:sldMk cId="3347256769" sldId="257"/>
            <ac:inkMk id="7" creationId="{EC4B5546-01A2-4AB4-B677-700BBB8AF7E3}"/>
          </ac:inkMkLst>
        </pc:inkChg>
        <pc:inkChg chg="add">
          <ac:chgData name="Erika Merkienė" userId="8f8c079e-53a0-492d-a625-81de4c556cc8" providerId="ADAL" clId="{4A5024F3-D5AD-41A8-8FB9-3BAEB1CC2977}" dt="2022-03-17T09:25:38.258" v="322" actId="9405"/>
          <ac:inkMkLst>
            <pc:docMk/>
            <pc:sldMk cId="3347256769" sldId="257"/>
            <ac:inkMk id="8" creationId="{06233107-DA29-4AD5-9EDB-D94A58CC1981}"/>
          </ac:inkMkLst>
        </pc:inkChg>
      </pc:sldChg>
      <pc:sldChg chg="addSp delSp modSp new mod ord">
        <pc:chgData name="Erika Merkienė" userId="8f8c079e-53a0-492d-a625-81de4c556cc8" providerId="ADAL" clId="{4A5024F3-D5AD-41A8-8FB9-3BAEB1CC2977}" dt="2022-03-17T09:25:11.791" v="319" actId="9405"/>
        <pc:sldMkLst>
          <pc:docMk/>
          <pc:sldMk cId="435031512" sldId="258"/>
        </pc:sldMkLst>
        <pc:picChg chg="add del mod modCrop">
          <ac:chgData name="Erika Merkienė" userId="8f8c079e-53a0-492d-a625-81de4c556cc8" providerId="ADAL" clId="{4A5024F3-D5AD-41A8-8FB9-3BAEB1CC2977}" dt="2022-03-17T09:20:42.372" v="279" actId="478"/>
          <ac:picMkLst>
            <pc:docMk/>
            <pc:sldMk cId="435031512" sldId="258"/>
            <ac:picMk id="3" creationId="{BD0A3400-D8F1-4D5E-BCB1-B1B9B6B0C5CB}"/>
          </ac:picMkLst>
        </pc:picChg>
        <pc:picChg chg="add mod modCrop">
          <ac:chgData name="Erika Merkienė" userId="8f8c079e-53a0-492d-a625-81de4c556cc8" providerId="ADAL" clId="{4A5024F3-D5AD-41A8-8FB9-3BAEB1CC2977}" dt="2022-03-17T09:22:38.134" v="291" actId="1076"/>
          <ac:picMkLst>
            <pc:docMk/>
            <pc:sldMk cId="435031512" sldId="258"/>
            <ac:picMk id="5" creationId="{36A87517-5A83-4F06-910C-579169BFD53E}"/>
          </ac:picMkLst>
        </pc:picChg>
        <pc:inkChg chg="add del">
          <ac:chgData name="Erika Merkienė" userId="8f8c079e-53a0-492d-a625-81de4c556cc8" providerId="ADAL" clId="{4A5024F3-D5AD-41A8-8FB9-3BAEB1CC2977}" dt="2022-03-17T09:24:59.869" v="316" actId="9405"/>
          <ac:inkMkLst>
            <pc:docMk/>
            <pc:sldMk cId="435031512" sldId="258"/>
            <ac:inkMk id="6" creationId="{5530D31E-C158-4CC9-8FC6-7295D29330F6}"/>
          </ac:inkMkLst>
        </pc:inkChg>
        <pc:inkChg chg="add">
          <ac:chgData name="Erika Merkienė" userId="8f8c079e-53a0-492d-a625-81de4c556cc8" providerId="ADAL" clId="{4A5024F3-D5AD-41A8-8FB9-3BAEB1CC2977}" dt="2022-03-17T09:25:02.589" v="317" actId="9405"/>
          <ac:inkMkLst>
            <pc:docMk/>
            <pc:sldMk cId="435031512" sldId="258"/>
            <ac:inkMk id="7" creationId="{B82D9197-CE9E-4A34-AAF0-F86F6A8A7288}"/>
          </ac:inkMkLst>
        </pc:inkChg>
        <pc:inkChg chg="add">
          <ac:chgData name="Erika Merkienė" userId="8f8c079e-53a0-492d-a625-81de4c556cc8" providerId="ADAL" clId="{4A5024F3-D5AD-41A8-8FB9-3BAEB1CC2977}" dt="2022-03-17T09:25:05.470" v="318" actId="9405"/>
          <ac:inkMkLst>
            <pc:docMk/>
            <pc:sldMk cId="435031512" sldId="258"/>
            <ac:inkMk id="8" creationId="{41A286EC-659C-456E-BE3E-4F5639AE2C64}"/>
          </ac:inkMkLst>
        </pc:inkChg>
        <pc:inkChg chg="add">
          <ac:chgData name="Erika Merkienė" userId="8f8c079e-53a0-492d-a625-81de4c556cc8" providerId="ADAL" clId="{4A5024F3-D5AD-41A8-8FB9-3BAEB1CC2977}" dt="2022-03-17T09:25:11.791" v="319" actId="9405"/>
          <ac:inkMkLst>
            <pc:docMk/>
            <pc:sldMk cId="435031512" sldId="258"/>
            <ac:inkMk id="9" creationId="{21AF9784-A0D7-4344-B2FE-3438782C587A}"/>
          </ac:inkMkLst>
        </pc:inkChg>
      </pc:sldChg>
      <pc:sldChg chg="addSp delSp modSp new del mod">
        <pc:chgData name="Erika Merkienė" userId="8f8c079e-53a0-492d-a625-81de4c556cc8" providerId="ADAL" clId="{4A5024F3-D5AD-41A8-8FB9-3BAEB1CC2977}" dt="2022-03-17T09:20:46.028" v="282" actId="47"/>
        <pc:sldMkLst>
          <pc:docMk/>
          <pc:sldMk cId="1920270693" sldId="259"/>
        </pc:sldMkLst>
        <pc:grpChg chg="mod">
          <ac:chgData name="Erika Merkienė" userId="8f8c079e-53a0-492d-a625-81de4c556cc8" providerId="ADAL" clId="{4A5024F3-D5AD-41A8-8FB9-3BAEB1CC2977}" dt="2022-03-17T09:13:06.672" v="77"/>
          <ac:grpSpMkLst>
            <pc:docMk/>
            <pc:sldMk cId="1920270693" sldId="259"/>
            <ac:grpSpMk id="8" creationId="{D8618EE9-8C4E-4E14-BBFF-758782C63F18}"/>
          </ac:grpSpMkLst>
        </pc:grpChg>
        <pc:picChg chg="add del mod modCrop">
          <ac:chgData name="Erika Merkienė" userId="8f8c079e-53a0-492d-a625-81de4c556cc8" providerId="ADAL" clId="{4A5024F3-D5AD-41A8-8FB9-3BAEB1CC2977}" dt="2022-03-17T09:20:43.559" v="280" actId="478"/>
          <ac:picMkLst>
            <pc:docMk/>
            <pc:sldMk cId="1920270693" sldId="259"/>
            <ac:picMk id="3" creationId="{8DEAB7F3-B671-48BC-AC6B-7B33BB2A608E}"/>
          </ac:picMkLst>
        </pc:picChg>
        <pc:inkChg chg="add mod">
          <ac:chgData name="Erika Merkienė" userId="8f8c079e-53a0-492d-a625-81de4c556cc8" providerId="ADAL" clId="{4A5024F3-D5AD-41A8-8FB9-3BAEB1CC2977}" dt="2022-03-17T09:13:06.672" v="77"/>
          <ac:inkMkLst>
            <pc:docMk/>
            <pc:sldMk cId="1920270693" sldId="259"/>
            <ac:inkMk id="4" creationId="{29871D91-40F4-4CEE-B60E-8370120BDAB8}"/>
          </ac:inkMkLst>
        </pc:inkChg>
        <pc:inkChg chg="add mod">
          <ac:chgData name="Erika Merkienė" userId="8f8c079e-53a0-492d-a625-81de4c556cc8" providerId="ADAL" clId="{4A5024F3-D5AD-41A8-8FB9-3BAEB1CC2977}" dt="2022-03-17T09:13:06.672" v="77"/>
          <ac:inkMkLst>
            <pc:docMk/>
            <pc:sldMk cId="1920270693" sldId="259"/>
            <ac:inkMk id="5" creationId="{57AEE23A-0085-4CCE-9947-ACB0CEF15919}"/>
          </ac:inkMkLst>
        </pc:inkChg>
        <pc:inkChg chg="add mod">
          <ac:chgData name="Erika Merkienė" userId="8f8c079e-53a0-492d-a625-81de4c556cc8" providerId="ADAL" clId="{4A5024F3-D5AD-41A8-8FB9-3BAEB1CC2977}" dt="2022-03-17T09:13:06.672" v="77"/>
          <ac:inkMkLst>
            <pc:docMk/>
            <pc:sldMk cId="1920270693" sldId="259"/>
            <ac:inkMk id="6" creationId="{7ED054C6-B195-4273-B999-495D21285388}"/>
          </ac:inkMkLst>
        </pc:inkChg>
        <pc:inkChg chg="add mod">
          <ac:chgData name="Erika Merkienė" userId="8f8c079e-53a0-492d-a625-81de4c556cc8" providerId="ADAL" clId="{4A5024F3-D5AD-41A8-8FB9-3BAEB1CC2977}" dt="2022-03-17T09:13:06.672" v="77"/>
          <ac:inkMkLst>
            <pc:docMk/>
            <pc:sldMk cId="1920270693" sldId="259"/>
            <ac:inkMk id="7" creationId="{89958E27-0D6C-41B4-9FC1-C34E6A701E0E}"/>
          </ac:inkMkLst>
        </pc:inkChg>
        <pc:inkChg chg="add">
          <ac:chgData name="Erika Merkienė" userId="8f8c079e-53a0-492d-a625-81de4c556cc8" providerId="ADAL" clId="{4A5024F3-D5AD-41A8-8FB9-3BAEB1CC2977}" dt="2022-03-17T09:13:19.592" v="78" actId="9405"/>
          <ac:inkMkLst>
            <pc:docMk/>
            <pc:sldMk cId="1920270693" sldId="259"/>
            <ac:inkMk id="9" creationId="{E4886573-8F61-4D0C-AA24-C41BD20DEFE8}"/>
          </ac:inkMkLst>
        </pc:inkChg>
      </pc:sldChg>
      <pc:sldChg chg="addSp modSp new del mod">
        <pc:chgData name="Erika Merkienė" userId="8f8c079e-53a0-492d-a625-81de4c556cc8" providerId="ADAL" clId="{4A5024F3-D5AD-41A8-8FB9-3BAEB1CC2977}" dt="2022-03-17T09:20:44.715" v="281" actId="47"/>
        <pc:sldMkLst>
          <pc:docMk/>
          <pc:sldMk cId="2590561312" sldId="260"/>
        </pc:sldMkLst>
        <pc:picChg chg="add mod modCrop">
          <ac:chgData name="Erika Merkienė" userId="8f8c079e-53a0-492d-a625-81de4c556cc8" providerId="ADAL" clId="{4A5024F3-D5AD-41A8-8FB9-3BAEB1CC2977}" dt="2022-03-17T09:10:08.362" v="39" actId="1076"/>
          <ac:picMkLst>
            <pc:docMk/>
            <pc:sldMk cId="2590561312" sldId="260"/>
            <ac:picMk id="3" creationId="{81BCE3FC-24F3-4326-B555-70EC776DAFE5}"/>
          </ac:picMkLst>
        </pc:picChg>
        <pc:inkChg chg="add">
          <ac:chgData name="Erika Merkienė" userId="8f8c079e-53a0-492d-a625-81de4c556cc8" providerId="ADAL" clId="{4A5024F3-D5AD-41A8-8FB9-3BAEB1CC2977}" dt="2022-03-17T09:13:23.153" v="79" actId="9405"/>
          <ac:inkMkLst>
            <pc:docMk/>
            <pc:sldMk cId="2590561312" sldId="260"/>
            <ac:inkMk id="4" creationId="{1C49F414-2660-4B2A-8764-6F7ADEF2E2AD}"/>
          </ac:inkMkLst>
        </pc:inkChg>
      </pc:sldChg>
      <pc:sldChg chg="delSp modSp new mod">
        <pc:chgData name="Erika Merkienė" userId="8f8c079e-53a0-492d-a625-81de4c556cc8" providerId="ADAL" clId="{4A5024F3-D5AD-41A8-8FB9-3BAEB1CC2977}" dt="2022-03-17T09:18:18.852" v="277" actId="27636"/>
        <pc:sldMkLst>
          <pc:docMk/>
          <pc:sldMk cId="4145541547" sldId="261"/>
        </pc:sldMkLst>
        <pc:spChg chg="mod">
          <ac:chgData name="Erika Merkienė" userId="8f8c079e-53a0-492d-a625-81de4c556cc8" providerId="ADAL" clId="{4A5024F3-D5AD-41A8-8FB9-3BAEB1CC2977}" dt="2022-03-17T09:18:18.852" v="277" actId="27636"/>
          <ac:spMkLst>
            <pc:docMk/>
            <pc:sldMk cId="4145541547" sldId="261"/>
            <ac:spMk id="2" creationId="{91387C9D-0E1E-4DBB-9ECA-81C32D05C355}"/>
          </ac:spMkLst>
        </pc:spChg>
        <pc:spChg chg="del">
          <ac:chgData name="Erika Merkienė" userId="8f8c079e-53a0-492d-a625-81de4c556cc8" providerId="ADAL" clId="{4A5024F3-D5AD-41A8-8FB9-3BAEB1CC2977}" dt="2022-03-17T09:15:08.173" v="186" actId="478"/>
          <ac:spMkLst>
            <pc:docMk/>
            <pc:sldMk cId="4145541547" sldId="261"/>
            <ac:spMk id="3" creationId="{F8542816-23E2-4C8A-8EC7-46ADDAFBD1FC}"/>
          </ac:spMkLst>
        </pc:spChg>
      </pc:sldChg>
      <pc:sldChg chg="addSp delSp modSp new mod">
        <pc:chgData name="Erika Merkienė" userId="8f8c079e-53a0-492d-a625-81de4c556cc8" providerId="ADAL" clId="{4A5024F3-D5AD-41A8-8FB9-3BAEB1CC2977}" dt="2022-03-17T09:27:45.952" v="355" actId="9405"/>
        <pc:sldMkLst>
          <pc:docMk/>
          <pc:sldMk cId="3826843366" sldId="262"/>
        </pc:sldMkLst>
        <pc:picChg chg="add mod modCrop">
          <ac:chgData name="Erika Merkienė" userId="8f8c079e-53a0-492d-a625-81de4c556cc8" providerId="ADAL" clId="{4A5024F3-D5AD-41A8-8FB9-3BAEB1CC2977}" dt="2022-03-17T09:23:42.050" v="306" actId="1076"/>
          <ac:picMkLst>
            <pc:docMk/>
            <pc:sldMk cId="3826843366" sldId="262"/>
            <ac:picMk id="3" creationId="{4E30A174-91C2-4116-BA2C-C9D13BB47B8C}"/>
          </ac:picMkLst>
        </pc:picChg>
        <pc:inkChg chg="add">
          <ac:chgData name="Erika Merkienė" userId="8f8c079e-53a0-492d-a625-81de4c556cc8" providerId="ADAL" clId="{4A5024F3-D5AD-41A8-8FB9-3BAEB1CC2977}" dt="2022-03-17T09:25:43.440" v="323" actId="9405"/>
          <ac:inkMkLst>
            <pc:docMk/>
            <pc:sldMk cId="3826843366" sldId="262"/>
            <ac:inkMk id="4" creationId="{5B732FB2-3073-4B47-8D3A-D19756F98E3E}"/>
          </ac:inkMkLst>
        </pc:inkChg>
        <pc:inkChg chg="add">
          <ac:chgData name="Erika Merkienė" userId="8f8c079e-53a0-492d-a625-81de4c556cc8" providerId="ADAL" clId="{4A5024F3-D5AD-41A8-8FB9-3BAEB1CC2977}" dt="2022-03-17T09:25:51.267" v="324" actId="9405"/>
          <ac:inkMkLst>
            <pc:docMk/>
            <pc:sldMk cId="3826843366" sldId="262"/>
            <ac:inkMk id="5" creationId="{C04EEC72-0890-4A98-ACE0-56BB145A83F6}"/>
          </ac:inkMkLst>
        </pc:inkChg>
        <pc:inkChg chg="add">
          <ac:chgData name="Erika Merkienė" userId="8f8c079e-53a0-492d-a625-81de4c556cc8" providerId="ADAL" clId="{4A5024F3-D5AD-41A8-8FB9-3BAEB1CC2977}" dt="2022-03-17T09:25:54.080" v="325" actId="9405"/>
          <ac:inkMkLst>
            <pc:docMk/>
            <pc:sldMk cId="3826843366" sldId="262"/>
            <ac:inkMk id="6" creationId="{B279FB83-C185-405E-B894-22FD2817FC91}"/>
          </ac:inkMkLst>
        </pc:inkChg>
        <pc:inkChg chg="add">
          <ac:chgData name="Erika Merkienė" userId="8f8c079e-53a0-492d-a625-81de4c556cc8" providerId="ADAL" clId="{4A5024F3-D5AD-41A8-8FB9-3BAEB1CC2977}" dt="2022-03-17T09:25:57.022" v="326" actId="9405"/>
          <ac:inkMkLst>
            <pc:docMk/>
            <pc:sldMk cId="3826843366" sldId="262"/>
            <ac:inkMk id="7" creationId="{61FCE18D-E3E9-4CDB-8188-0864A626D3C9}"/>
          </ac:inkMkLst>
        </pc:inkChg>
        <pc:inkChg chg="add del">
          <ac:chgData name="Erika Merkienė" userId="8f8c079e-53a0-492d-a625-81de4c556cc8" providerId="ADAL" clId="{4A5024F3-D5AD-41A8-8FB9-3BAEB1CC2977}" dt="2022-03-17T09:26:06.036" v="328" actId="9405"/>
          <ac:inkMkLst>
            <pc:docMk/>
            <pc:sldMk cId="3826843366" sldId="262"/>
            <ac:inkMk id="8" creationId="{EE680269-3E34-4969-960A-8CD9B153E980}"/>
          </ac:inkMkLst>
        </pc:inkChg>
        <pc:inkChg chg="add">
          <ac:chgData name="Erika Merkienė" userId="8f8c079e-53a0-492d-a625-81de4c556cc8" providerId="ADAL" clId="{4A5024F3-D5AD-41A8-8FB9-3BAEB1CC2977}" dt="2022-03-17T09:26:10.554" v="329" actId="9405"/>
          <ac:inkMkLst>
            <pc:docMk/>
            <pc:sldMk cId="3826843366" sldId="262"/>
            <ac:inkMk id="9" creationId="{4C0D691E-6000-4428-A487-29C49160072E}"/>
          </ac:inkMkLst>
        </pc:inkChg>
        <pc:inkChg chg="add">
          <ac:chgData name="Erika Merkienė" userId="8f8c079e-53a0-492d-a625-81de4c556cc8" providerId="ADAL" clId="{4A5024F3-D5AD-41A8-8FB9-3BAEB1CC2977}" dt="2022-03-17T09:26:13.930" v="330" actId="9405"/>
          <ac:inkMkLst>
            <pc:docMk/>
            <pc:sldMk cId="3826843366" sldId="262"/>
            <ac:inkMk id="10" creationId="{A1733D41-0F0F-42F6-AA7E-724C7D7B8E6F}"/>
          </ac:inkMkLst>
        </pc:inkChg>
        <pc:inkChg chg="add">
          <ac:chgData name="Erika Merkienė" userId="8f8c079e-53a0-492d-a625-81de4c556cc8" providerId="ADAL" clId="{4A5024F3-D5AD-41A8-8FB9-3BAEB1CC2977}" dt="2022-03-17T09:26:16.005" v="331" actId="9405"/>
          <ac:inkMkLst>
            <pc:docMk/>
            <pc:sldMk cId="3826843366" sldId="262"/>
            <ac:inkMk id="11" creationId="{11756245-C556-478D-A923-8DE9D83AFD03}"/>
          </ac:inkMkLst>
        </pc:inkChg>
        <pc:inkChg chg="add">
          <ac:chgData name="Erika Merkienė" userId="8f8c079e-53a0-492d-a625-81de4c556cc8" providerId="ADAL" clId="{4A5024F3-D5AD-41A8-8FB9-3BAEB1CC2977}" dt="2022-03-17T09:26:17.426" v="332" actId="9405"/>
          <ac:inkMkLst>
            <pc:docMk/>
            <pc:sldMk cId="3826843366" sldId="262"/>
            <ac:inkMk id="12" creationId="{490678CB-6C16-4BD0-AC3F-BC704FCB17EA}"/>
          </ac:inkMkLst>
        </pc:inkChg>
        <pc:inkChg chg="add">
          <ac:chgData name="Erika Merkienė" userId="8f8c079e-53a0-492d-a625-81de4c556cc8" providerId="ADAL" clId="{4A5024F3-D5AD-41A8-8FB9-3BAEB1CC2977}" dt="2022-03-17T09:26:19.032" v="333" actId="9405"/>
          <ac:inkMkLst>
            <pc:docMk/>
            <pc:sldMk cId="3826843366" sldId="262"/>
            <ac:inkMk id="13" creationId="{B063241B-2601-4364-859C-ABA07518F2B1}"/>
          </ac:inkMkLst>
        </pc:inkChg>
        <pc:inkChg chg="add">
          <ac:chgData name="Erika Merkienė" userId="8f8c079e-53a0-492d-a625-81de4c556cc8" providerId="ADAL" clId="{4A5024F3-D5AD-41A8-8FB9-3BAEB1CC2977}" dt="2022-03-17T09:26:20.599" v="334" actId="9405"/>
          <ac:inkMkLst>
            <pc:docMk/>
            <pc:sldMk cId="3826843366" sldId="262"/>
            <ac:inkMk id="14" creationId="{80715468-4FF0-4A47-BD32-01208667C183}"/>
          </ac:inkMkLst>
        </pc:inkChg>
        <pc:inkChg chg="add">
          <ac:chgData name="Erika Merkienė" userId="8f8c079e-53a0-492d-a625-81de4c556cc8" providerId="ADAL" clId="{4A5024F3-D5AD-41A8-8FB9-3BAEB1CC2977}" dt="2022-03-17T09:26:22.343" v="335" actId="9405"/>
          <ac:inkMkLst>
            <pc:docMk/>
            <pc:sldMk cId="3826843366" sldId="262"/>
            <ac:inkMk id="15" creationId="{034177EB-2F6E-43A1-99FD-73AC749514C8}"/>
          </ac:inkMkLst>
        </pc:inkChg>
        <pc:inkChg chg="add">
          <ac:chgData name="Erika Merkienė" userId="8f8c079e-53a0-492d-a625-81de4c556cc8" providerId="ADAL" clId="{4A5024F3-D5AD-41A8-8FB9-3BAEB1CC2977}" dt="2022-03-17T09:26:23.594" v="336" actId="9405"/>
          <ac:inkMkLst>
            <pc:docMk/>
            <pc:sldMk cId="3826843366" sldId="262"/>
            <ac:inkMk id="16" creationId="{241663C4-E799-4DD4-92F9-4EE30B6B8255}"/>
          </ac:inkMkLst>
        </pc:inkChg>
        <pc:inkChg chg="add">
          <ac:chgData name="Erika Merkienė" userId="8f8c079e-53a0-492d-a625-81de4c556cc8" providerId="ADAL" clId="{4A5024F3-D5AD-41A8-8FB9-3BAEB1CC2977}" dt="2022-03-17T09:27:45.952" v="355" actId="9405"/>
          <ac:inkMkLst>
            <pc:docMk/>
            <pc:sldMk cId="3826843366" sldId="262"/>
            <ac:inkMk id="17" creationId="{0FC7DE04-0355-4AC0-829B-20378135687B}"/>
          </ac:inkMkLst>
        </pc:inkChg>
      </pc:sldChg>
      <pc:sldChg chg="addSp modSp new mod ord">
        <pc:chgData name="Erika Merkienė" userId="8f8c079e-53a0-492d-a625-81de4c556cc8" providerId="ADAL" clId="{4A5024F3-D5AD-41A8-8FB9-3BAEB1CC2977}" dt="2022-03-17T09:34:29.184" v="830"/>
        <pc:sldMkLst>
          <pc:docMk/>
          <pc:sldMk cId="3485713151" sldId="263"/>
        </pc:sldMkLst>
        <pc:picChg chg="add mod modCrop">
          <ac:chgData name="Erika Merkienė" userId="8f8c079e-53a0-492d-a625-81de4c556cc8" providerId="ADAL" clId="{4A5024F3-D5AD-41A8-8FB9-3BAEB1CC2977}" dt="2022-03-17T09:24:41.669" v="314" actId="1076"/>
          <ac:picMkLst>
            <pc:docMk/>
            <pc:sldMk cId="3485713151" sldId="263"/>
            <ac:picMk id="3" creationId="{766F340F-6CF9-4BA2-8335-5F909D1C6E29}"/>
          </ac:picMkLst>
        </pc:picChg>
        <pc:inkChg chg="add">
          <ac:chgData name="Erika Merkienė" userId="8f8c079e-53a0-492d-a625-81de4c556cc8" providerId="ADAL" clId="{4A5024F3-D5AD-41A8-8FB9-3BAEB1CC2977}" dt="2022-03-17T09:26:26.230" v="337" actId="9405"/>
          <ac:inkMkLst>
            <pc:docMk/>
            <pc:sldMk cId="3485713151" sldId="263"/>
            <ac:inkMk id="4" creationId="{44354B33-CD50-4477-9214-73E3E7A4DA6C}"/>
          </ac:inkMkLst>
        </pc:inkChg>
        <pc:inkChg chg="add">
          <ac:chgData name="Erika Merkienė" userId="8f8c079e-53a0-492d-a625-81de4c556cc8" providerId="ADAL" clId="{4A5024F3-D5AD-41A8-8FB9-3BAEB1CC2977}" dt="2022-03-17T09:26:27.501" v="338" actId="9405"/>
          <ac:inkMkLst>
            <pc:docMk/>
            <pc:sldMk cId="3485713151" sldId="263"/>
            <ac:inkMk id="5" creationId="{4A79D987-1635-4E73-8CBD-056501B31585}"/>
          </ac:inkMkLst>
        </pc:inkChg>
        <pc:inkChg chg="add">
          <ac:chgData name="Erika Merkienė" userId="8f8c079e-53a0-492d-a625-81de4c556cc8" providerId="ADAL" clId="{4A5024F3-D5AD-41A8-8FB9-3BAEB1CC2977}" dt="2022-03-17T09:26:28.905" v="339" actId="9405"/>
          <ac:inkMkLst>
            <pc:docMk/>
            <pc:sldMk cId="3485713151" sldId="263"/>
            <ac:inkMk id="6" creationId="{F18A6A71-B7A3-4A89-B713-221D7E2EC6F9}"/>
          </ac:inkMkLst>
        </pc:inkChg>
        <pc:inkChg chg="add">
          <ac:chgData name="Erika Merkienė" userId="8f8c079e-53a0-492d-a625-81de4c556cc8" providerId="ADAL" clId="{4A5024F3-D5AD-41A8-8FB9-3BAEB1CC2977}" dt="2022-03-17T09:26:30.326" v="340" actId="9405"/>
          <ac:inkMkLst>
            <pc:docMk/>
            <pc:sldMk cId="3485713151" sldId="263"/>
            <ac:inkMk id="7" creationId="{486075F9-BDD4-4504-80E9-52E751BABB75}"/>
          </ac:inkMkLst>
        </pc:inkChg>
        <pc:inkChg chg="add">
          <ac:chgData name="Erika Merkienė" userId="8f8c079e-53a0-492d-a625-81de4c556cc8" providerId="ADAL" clId="{4A5024F3-D5AD-41A8-8FB9-3BAEB1CC2977}" dt="2022-03-17T09:26:31.528" v="341" actId="9405"/>
          <ac:inkMkLst>
            <pc:docMk/>
            <pc:sldMk cId="3485713151" sldId="263"/>
            <ac:inkMk id="8" creationId="{B7BFF021-C1AF-4639-99BF-47FD0299F7A7}"/>
          </ac:inkMkLst>
        </pc:inkChg>
        <pc:inkChg chg="add">
          <ac:chgData name="Erika Merkienė" userId="8f8c079e-53a0-492d-a625-81de4c556cc8" providerId="ADAL" clId="{4A5024F3-D5AD-41A8-8FB9-3BAEB1CC2977}" dt="2022-03-17T09:26:32.871" v="342" actId="9405"/>
          <ac:inkMkLst>
            <pc:docMk/>
            <pc:sldMk cId="3485713151" sldId="263"/>
            <ac:inkMk id="9" creationId="{264D6261-0153-472E-B753-1724069FFF41}"/>
          </ac:inkMkLst>
        </pc:inkChg>
        <pc:inkChg chg="add">
          <ac:chgData name="Erika Merkienė" userId="8f8c079e-53a0-492d-a625-81de4c556cc8" providerId="ADAL" clId="{4A5024F3-D5AD-41A8-8FB9-3BAEB1CC2977}" dt="2022-03-17T09:26:33.974" v="343" actId="9405"/>
          <ac:inkMkLst>
            <pc:docMk/>
            <pc:sldMk cId="3485713151" sldId="263"/>
            <ac:inkMk id="10" creationId="{71BF958E-4369-4092-935C-1F3841CB438D}"/>
          </ac:inkMkLst>
        </pc:inkChg>
        <pc:inkChg chg="add">
          <ac:chgData name="Erika Merkienė" userId="8f8c079e-53a0-492d-a625-81de4c556cc8" providerId="ADAL" clId="{4A5024F3-D5AD-41A8-8FB9-3BAEB1CC2977}" dt="2022-03-17T09:26:35.294" v="344" actId="9405"/>
          <ac:inkMkLst>
            <pc:docMk/>
            <pc:sldMk cId="3485713151" sldId="263"/>
            <ac:inkMk id="11" creationId="{668E757F-B6FD-4863-B595-E2CB5495AFD1}"/>
          </ac:inkMkLst>
        </pc:inkChg>
        <pc:inkChg chg="add">
          <ac:chgData name="Erika Merkienė" userId="8f8c079e-53a0-492d-a625-81de4c556cc8" providerId="ADAL" clId="{4A5024F3-D5AD-41A8-8FB9-3BAEB1CC2977}" dt="2022-03-17T09:26:36.413" v="345" actId="9405"/>
          <ac:inkMkLst>
            <pc:docMk/>
            <pc:sldMk cId="3485713151" sldId="263"/>
            <ac:inkMk id="12" creationId="{0E56275C-4028-4108-8521-628E95B43FB9}"/>
          </ac:inkMkLst>
        </pc:inkChg>
        <pc:inkChg chg="add">
          <ac:chgData name="Erika Merkienė" userId="8f8c079e-53a0-492d-a625-81de4c556cc8" providerId="ADAL" clId="{4A5024F3-D5AD-41A8-8FB9-3BAEB1CC2977}" dt="2022-03-17T09:26:37.586" v="346" actId="9405"/>
          <ac:inkMkLst>
            <pc:docMk/>
            <pc:sldMk cId="3485713151" sldId="263"/>
            <ac:inkMk id="13" creationId="{9044BE8E-A31C-419C-9BAB-5A18F20A8259}"/>
          </ac:inkMkLst>
        </pc:inkChg>
        <pc:inkChg chg="add">
          <ac:chgData name="Erika Merkienė" userId="8f8c079e-53a0-492d-a625-81de4c556cc8" providerId="ADAL" clId="{4A5024F3-D5AD-41A8-8FB9-3BAEB1CC2977}" dt="2022-03-17T09:26:39.007" v="347" actId="9405"/>
          <ac:inkMkLst>
            <pc:docMk/>
            <pc:sldMk cId="3485713151" sldId="263"/>
            <ac:inkMk id="14" creationId="{84F2DE87-767F-457D-BCA5-D631F2224E8C}"/>
          </ac:inkMkLst>
        </pc:inkChg>
        <pc:inkChg chg="add">
          <ac:chgData name="Erika Merkienė" userId="8f8c079e-53a0-492d-a625-81de4c556cc8" providerId="ADAL" clId="{4A5024F3-D5AD-41A8-8FB9-3BAEB1CC2977}" dt="2022-03-17T09:26:40.258" v="348" actId="9405"/>
          <ac:inkMkLst>
            <pc:docMk/>
            <pc:sldMk cId="3485713151" sldId="263"/>
            <ac:inkMk id="15" creationId="{6A5AEF2D-0721-4B38-82E3-D551706C75E4}"/>
          </ac:inkMkLst>
        </pc:inkChg>
        <pc:inkChg chg="add">
          <ac:chgData name="Erika Merkienė" userId="8f8c079e-53a0-492d-a625-81de4c556cc8" providerId="ADAL" clId="{4A5024F3-D5AD-41A8-8FB9-3BAEB1CC2977}" dt="2022-03-17T09:26:41.530" v="349" actId="9405"/>
          <ac:inkMkLst>
            <pc:docMk/>
            <pc:sldMk cId="3485713151" sldId="263"/>
            <ac:inkMk id="16" creationId="{DB2520BB-DFAF-4137-A570-20C1042040D9}"/>
          </ac:inkMkLst>
        </pc:inkChg>
        <pc:inkChg chg="add">
          <ac:chgData name="Erika Merkienė" userId="8f8c079e-53a0-492d-a625-81de4c556cc8" providerId="ADAL" clId="{4A5024F3-D5AD-41A8-8FB9-3BAEB1CC2977}" dt="2022-03-17T09:26:42.735" v="350" actId="9405"/>
          <ac:inkMkLst>
            <pc:docMk/>
            <pc:sldMk cId="3485713151" sldId="263"/>
            <ac:inkMk id="17" creationId="{F1A944B5-871B-4381-8896-248F199A645F}"/>
          </ac:inkMkLst>
        </pc:inkChg>
        <pc:inkChg chg="add">
          <ac:chgData name="Erika Merkienė" userId="8f8c079e-53a0-492d-a625-81de4c556cc8" providerId="ADAL" clId="{4A5024F3-D5AD-41A8-8FB9-3BAEB1CC2977}" dt="2022-03-17T09:26:43.970" v="351" actId="9405"/>
          <ac:inkMkLst>
            <pc:docMk/>
            <pc:sldMk cId="3485713151" sldId="263"/>
            <ac:inkMk id="18" creationId="{B5172E8E-B8AA-40BD-9D33-768031D5233C}"/>
          </ac:inkMkLst>
        </pc:inkChg>
        <pc:inkChg chg="add">
          <ac:chgData name="Erika Merkienė" userId="8f8c079e-53a0-492d-a625-81de4c556cc8" providerId="ADAL" clId="{4A5024F3-D5AD-41A8-8FB9-3BAEB1CC2977}" dt="2022-03-17T09:26:45.760" v="352" actId="9405"/>
          <ac:inkMkLst>
            <pc:docMk/>
            <pc:sldMk cId="3485713151" sldId="263"/>
            <ac:inkMk id="19" creationId="{561BF072-5D6E-4FE5-BE4F-6D8BC8905B76}"/>
          </ac:inkMkLst>
        </pc:inkChg>
        <pc:inkChg chg="add">
          <ac:chgData name="Erika Merkienė" userId="8f8c079e-53a0-492d-a625-81de4c556cc8" providerId="ADAL" clId="{4A5024F3-D5AD-41A8-8FB9-3BAEB1CC2977}" dt="2022-03-17T09:26:48.283" v="353" actId="9405"/>
          <ac:inkMkLst>
            <pc:docMk/>
            <pc:sldMk cId="3485713151" sldId="263"/>
            <ac:inkMk id="20" creationId="{59B99C5B-7E2E-4621-A26E-0FDD92646E73}"/>
          </ac:inkMkLst>
        </pc:inkChg>
        <pc:inkChg chg="add">
          <ac:chgData name="Erika Merkienė" userId="8f8c079e-53a0-492d-a625-81de4c556cc8" providerId="ADAL" clId="{4A5024F3-D5AD-41A8-8FB9-3BAEB1CC2977}" dt="2022-03-17T09:26:50.946" v="354" actId="9405"/>
          <ac:inkMkLst>
            <pc:docMk/>
            <pc:sldMk cId="3485713151" sldId="263"/>
            <ac:inkMk id="21" creationId="{954B6C03-6B0B-4FC3-8B2E-E5F35EEE8052}"/>
          </ac:inkMkLst>
        </pc:inkChg>
      </pc:sldChg>
      <pc:sldChg chg="modSp new del mod">
        <pc:chgData name="Erika Merkienė" userId="8f8c079e-53a0-492d-a625-81de4c556cc8" providerId="ADAL" clId="{4A5024F3-D5AD-41A8-8FB9-3BAEB1CC2977}" dt="2022-03-17T09:29:38.198" v="467" actId="47"/>
        <pc:sldMkLst>
          <pc:docMk/>
          <pc:sldMk cId="684277071" sldId="264"/>
        </pc:sldMkLst>
        <pc:spChg chg="mod">
          <ac:chgData name="Erika Merkienė" userId="8f8c079e-53a0-492d-a625-81de4c556cc8" providerId="ADAL" clId="{4A5024F3-D5AD-41A8-8FB9-3BAEB1CC2977}" dt="2022-03-17T09:29:33.398" v="463" actId="21"/>
          <ac:spMkLst>
            <pc:docMk/>
            <pc:sldMk cId="684277071" sldId="264"/>
            <ac:spMk id="2" creationId="{728289CB-041E-47B1-A25B-1A482328CE30}"/>
          </ac:spMkLst>
        </pc:spChg>
      </pc:sldChg>
      <pc:sldChg chg="addSp modSp new mod ord">
        <pc:chgData name="Erika Merkienė" userId="8f8c079e-53a0-492d-a625-81de4c556cc8" providerId="ADAL" clId="{4A5024F3-D5AD-41A8-8FB9-3BAEB1CC2977}" dt="2022-03-17T09:41:06.655" v="1017" actId="20577"/>
        <pc:sldMkLst>
          <pc:docMk/>
          <pc:sldMk cId="774599921" sldId="265"/>
        </pc:sldMkLst>
        <pc:spChg chg="mod">
          <ac:chgData name="Erika Merkienė" userId="8f8c079e-53a0-492d-a625-81de4c556cc8" providerId="ADAL" clId="{4A5024F3-D5AD-41A8-8FB9-3BAEB1CC2977}" dt="2022-03-17T09:31:59.579" v="808" actId="20577"/>
          <ac:spMkLst>
            <pc:docMk/>
            <pc:sldMk cId="774599921" sldId="265"/>
            <ac:spMk id="2" creationId="{0E705337-3688-4B50-B9CC-F2C541E6916B}"/>
          </ac:spMkLst>
        </pc:spChg>
        <pc:spChg chg="mod">
          <ac:chgData name="Erika Merkienė" userId="8f8c079e-53a0-492d-a625-81de4c556cc8" providerId="ADAL" clId="{4A5024F3-D5AD-41A8-8FB9-3BAEB1CC2977}" dt="2022-03-17T09:37:50.552" v="866" actId="14100"/>
          <ac:spMkLst>
            <pc:docMk/>
            <pc:sldMk cId="774599921" sldId="265"/>
            <ac:spMk id="3" creationId="{703CCE52-11BC-4D1F-B411-3BF3FAE54F5D}"/>
          </ac:spMkLst>
        </pc:spChg>
        <pc:spChg chg="mod">
          <ac:chgData name="Erika Merkienė" userId="8f8c079e-53a0-492d-a625-81de4c556cc8" providerId="ADAL" clId="{4A5024F3-D5AD-41A8-8FB9-3BAEB1CC2977}" dt="2022-03-17T09:37:32.355" v="861" actId="14100"/>
          <ac:spMkLst>
            <pc:docMk/>
            <pc:sldMk cId="774599921" sldId="265"/>
            <ac:spMk id="4" creationId="{01296A34-1B98-4E10-B94E-8B85C9EC7F82}"/>
          </ac:spMkLst>
        </pc:spChg>
        <pc:spChg chg="mod">
          <ac:chgData name="Erika Merkienė" userId="8f8c079e-53a0-492d-a625-81de4c556cc8" providerId="ADAL" clId="{4A5024F3-D5AD-41A8-8FB9-3BAEB1CC2977}" dt="2022-03-17T09:37:46.954" v="865" actId="14100"/>
          <ac:spMkLst>
            <pc:docMk/>
            <pc:sldMk cId="774599921" sldId="265"/>
            <ac:spMk id="5" creationId="{71DDD32B-7448-4C97-844C-B7BC227783A1}"/>
          </ac:spMkLst>
        </pc:spChg>
        <pc:spChg chg="mod">
          <ac:chgData name="Erika Merkienė" userId="8f8c079e-53a0-492d-a625-81de4c556cc8" providerId="ADAL" clId="{4A5024F3-D5AD-41A8-8FB9-3BAEB1CC2977}" dt="2022-03-17T09:37:41.620" v="863" actId="14100"/>
          <ac:spMkLst>
            <pc:docMk/>
            <pc:sldMk cId="774599921" sldId="265"/>
            <ac:spMk id="6" creationId="{0B103B58-3221-41B5-A6AB-16814D335B6E}"/>
          </ac:spMkLst>
        </pc:spChg>
        <pc:spChg chg="add mod">
          <ac:chgData name="Erika Merkienė" userId="8f8c079e-53a0-492d-a625-81de4c556cc8" providerId="ADAL" clId="{4A5024F3-D5AD-41A8-8FB9-3BAEB1CC2977}" dt="2022-03-17T09:40:51.243" v="1013" actId="20577"/>
          <ac:spMkLst>
            <pc:docMk/>
            <pc:sldMk cId="774599921" sldId="265"/>
            <ac:spMk id="7" creationId="{C42D69D3-14A5-4975-92CA-A2DF41C7956C}"/>
          </ac:spMkLst>
        </pc:spChg>
        <pc:spChg chg="add mod">
          <ac:chgData name="Erika Merkienė" userId="8f8c079e-53a0-492d-a625-81de4c556cc8" providerId="ADAL" clId="{4A5024F3-D5AD-41A8-8FB9-3BAEB1CC2977}" dt="2022-03-17T09:41:06.655" v="1017" actId="20577"/>
          <ac:spMkLst>
            <pc:docMk/>
            <pc:sldMk cId="774599921" sldId="265"/>
            <ac:spMk id="8" creationId="{7FFD5231-74C3-4EE1-A225-AF5E9670A800}"/>
          </ac:spMkLst>
        </pc:spChg>
        <pc:inkChg chg="add">
          <ac:chgData name="Erika Merkienė" userId="8f8c079e-53a0-492d-a625-81de4c556cc8" providerId="ADAL" clId="{4A5024F3-D5AD-41A8-8FB9-3BAEB1CC2977}" dt="2022-03-17T09:40:15.473" v="932" actId="9405"/>
          <ac:inkMkLst>
            <pc:docMk/>
            <pc:sldMk cId="774599921" sldId="265"/>
            <ac:inkMk id="9" creationId="{35B5658B-BEB8-4ECE-A4CC-32DC68B466F8}"/>
          </ac:inkMkLst>
        </pc:inkChg>
      </pc:sldChg>
      <pc:sldChg chg="addSp modSp new mod ord">
        <pc:chgData name="Erika Merkienė" userId="8f8c079e-53a0-492d-a625-81de4c556cc8" providerId="ADAL" clId="{4A5024F3-D5AD-41A8-8FB9-3BAEB1CC2977}" dt="2022-03-17T09:33:58.287" v="826"/>
        <pc:sldMkLst>
          <pc:docMk/>
          <pc:sldMk cId="3052980254" sldId="266"/>
        </pc:sldMkLst>
        <pc:picChg chg="add mod modCrop">
          <ac:chgData name="Erika Merkienė" userId="8f8c079e-53a0-492d-a625-81de4c556cc8" providerId="ADAL" clId="{4A5024F3-D5AD-41A8-8FB9-3BAEB1CC2977}" dt="2022-03-17T09:33:20.860" v="822" actId="1076"/>
          <ac:picMkLst>
            <pc:docMk/>
            <pc:sldMk cId="3052980254" sldId="266"/>
            <ac:picMk id="3" creationId="{4B3FFC5D-3FE4-49B6-8684-3C42FF4D817B}"/>
          </ac:picMkLst>
        </pc:picChg>
        <pc:inkChg chg="add">
          <ac:chgData name="Erika Merkienė" userId="8f8c079e-53a0-492d-a625-81de4c556cc8" providerId="ADAL" clId="{4A5024F3-D5AD-41A8-8FB9-3BAEB1CC2977}" dt="2022-03-17T09:33:37.984" v="823" actId="9405"/>
          <ac:inkMkLst>
            <pc:docMk/>
            <pc:sldMk cId="3052980254" sldId="266"/>
            <ac:inkMk id="4" creationId="{6D2DE200-6E36-4E9D-972F-38A16804935B}"/>
          </ac:inkMkLst>
        </pc:inkChg>
        <pc:inkChg chg="add">
          <ac:chgData name="Erika Merkienė" userId="8f8c079e-53a0-492d-a625-81de4c556cc8" providerId="ADAL" clId="{4A5024F3-D5AD-41A8-8FB9-3BAEB1CC2977}" dt="2022-03-17T09:33:48.449" v="824" actId="9405"/>
          <ac:inkMkLst>
            <pc:docMk/>
            <pc:sldMk cId="3052980254" sldId="266"/>
            <ac:inkMk id="5" creationId="{47F0831F-35D8-4EFE-82C5-D91FE13A76F8}"/>
          </ac:inkMkLst>
        </pc:inkChg>
      </pc:sldChg>
      <pc:sldChg chg="addSp modSp new mod">
        <pc:chgData name="Erika Merkienė" userId="8f8c079e-53a0-492d-a625-81de4c556cc8" providerId="ADAL" clId="{4A5024F3-D5AD-41A8-8FB9-3BAEB1CC2977}" dt="2022-03-17T09:35:47.203" v="840" actId="9405"/>
        <pc:sldMkLst>
          <pc:docMk/>
          <pc:sldMk cId="1434773314" sldId="267"/>
        </pc:sldMkLst>
        <pc:picChg chg="add mod modCrop">
          <ac:chgData name="Erika Merkienė" userId="8f8c079e-53a0-492d-a625-81de4c556cc8" providerId="ADAL" clId="{4A5024F3-D5AD-41A8-8FB9-3BAEB1CC2977}" dt="2022-03-17T09:35:34.202" v="839" actId="1076"/>
          <ac:picMkLst>
            <pc:docMk/>
            <pc:sldMk cId="1434773314" sldId="267"/>
            <ac:picMk id="3" creationId="{B3B41FDF-E93D-46EA-A92A-6D9F9360748A}"/>
          </ac:picMkLst>
        </pc:picChg>
        <pc:inkChg chg="add">
          <ac:chgData name="Erika Merkienė" userId="8f8c079e-53a0-492d-a625-81de4c556cc8" providerId="ADAL" clId="{4A5024F3-D5AD-41A8-8FB9-3BAEB1CC2977}" dt="2022-03-17T09:35:47.203" v="840" actId="9405"/>
          <ac:inkMkLst>
            <pc:docMk/>
            <pc:sldMk cId="1434773314" sldId="267"/>
            <ac:inkMk id="4" creationId="{1438F70F-5E62-4D83-92CB-71F2AD955050}"/>
          </ac:inkMkLst>
        </pc:inkChg>
      </pc:sldChg>
      <pc:sldChg chg="addSp delSp modSp mod">
        <pc:chgData name="Erika Merkienė" userId="8f8c079e-53a0-492d-a625-81de4c556cc8" providerId="ADAL" clId="{4A5024F3-D5AD-41A8-8FB9-3BAEB1CC2977}" dt="2022-03-17T09:39:58.879" v="931"/>
        <pc:sldMkLst>
          <pc:docMk/>
          <pc:sldMk cId="665820916" sldId="268"/>
        </pc:sldMkLst>
        <pc:grpChg chg="mod">
          <ac:chgData name="Erika Merkienė" userId="8f8c079e-53a0-492d-a625-81de4c556cc8" providerId="ADAL" clId="{4A5024F3-D5AD-41A8-8FB9-3BAEB1CC2977}" dt="2022-03-17T09:39:23.326" v="929"/>
          <ac:grpSpMkLst>
            <pc:docMk/>
            <pc:sldMk cId="665820916" sldId="268"/>
            <ac:grpSpMk id="21" creationId="{6E48BE79-4FDB-4370-B885-4B16B3CFE9E9}"/>
          </ac:grpSpMkLst>
        </pc:grpChg>
        <pc:grpChg chg="mod">
          <ac:chgData name="Erika Merkienė" userId="8f8c079e-53a0-492d-a625-81de4c556cc8" providerId="ADAL" clId="{4A5024F3-D5AD-41A8-8FB9-3BAEB1CC2977}" dt="2022-03-17T09:39:58.879" v="931"/>
          <ac:grpSpMkLst>
            <pc:docMk/>
            <pc:sldMk cId="665820916" sldId="268"/>
            <ac:grpSpMk id="23" creationId="{17047DC3-8AB9-4F4E-A214-6335A56517E5}"/>
          </ac:grpSpMkLst>
        </pc:grpChg>
        <pc:inkChg chg="add del">
          <ac:chgData name="Erika Merkienė" userId="8f8c079e-53a0-492d-a625-81de4c556cc8" providerId="ADAL" clId="{4A5024F3-D5AD-41A8-8FB9-3BAEB1CC2977}" dt="2022-03-17T09:39:04.532" v="922" actId="478"/>
          <ac:inkMkLst>
            <pc:docMk/>
            <pc:sldMk cId="665820916" sldId="268"/>
            <ac:inkMk id="2" creationId="{2FEA388F-3F22-453C-98A9-1A52B403F062}"/>
          </ac:inkMkLst>
        </pc:inkChg>
        <pc:inkChg chg="add mod">
          <ac:chgData name="Erika Merkienė" userId="8f8c079e-53a0-492d-a625-81de4c556cc8" providerId="ADAL" clId="{4A5024F3-D5AD-41A8-8FB9-3BAEB1CC2977}" dt="2022-03-17T09:39:58.879" v="931"/>
          <ac:inkMkLst>
            <pc:docMk/>
            <pc:sldMk cId="665820916" sldId="268"/>
            <ac:inkMk id="8" creationId="{D127A86E-391D-41E6-845B-AF77498FC6DB}"/>
          </ac:inkMkLst>
        </pc:inkChg>
        <pc:inkChg chg="add mod">
          <ac:chgData name="Erika Merkienė" userId="8f8c079e-53a0-492d-a625-81de4c556cc8" providerId="ADAL" clId="{4A5024F3-D5AD-41A8-8FB9-3BAEB1CC2977}" dt="2022-03-17T09:39:58.879" v="931"/>
          <ac:inkMkLst>
            <pc:docMk/>
            <pc:sldMk cId="665820916" sldId="268"/>
            <ac:inkMk id="18" creationId="{C4535AF1-FB51-4600-B951-4F77E2DD2D7F}"/>
          </ac:inkMkLst>
        </pc:inkChg>
        <pc:inkChg chg="add mod">
          <ac:chgData name="Erika Merkienė" userId="8f8c079e-53a0-492d-a625-81de4c556cc8" providerId="ADAL" clId="{4A5024F3-D5AD-41A8-8FB9-3BAEB1CC2977}" dt="2022-03-17T09:39:58.879" v="931"/>
          <ac:inkMkLst>
            <pc:docMk/>
            <pc:sldMk cId="665820916" sldId="268"/>
            <ac:inkMk id="19" creationId="{697DE4AB-6D2E-4893-A917-C4AAC94BA50E}"/>
          </ac:inkMkLst>
        </pc:inkChg>
        <pc:inkChg chg="add del mod">
          <ac:chgData name="Erika Merkienė" userId="8f8c079e-53a0-492d-a625-81de4c556cc8" providerId="ADAL" clId="{4A5024F3-D5AD-41A8-8FB9-3BAEB1CC2977}" dt="2022-03-17T09:39:23.326" v="929"/>
          <ac:inkMkLst>
            <pc:docMk/>
            <pc:sldMk cId="665820916" sldId="268"/>
            <ac:inkMk id="20" creationId="{F9E42DC4-38D3-4759-9F75-FE36C3CBBF01}"/>
          </ac:inkMkLst>
        </pc:inkChg>
        <pc:inkChg chg="add mod">
          <ac:chgData name="Erika Merkienė" userId="8f8c079e-53a0-492d-a625-81de4c556cc8" providerId="ADAL" clId="{4A5024F3-D5AD-41A8-8FB9-3BAEB1CC2977}" dt="2022-03-17T09:39:58.879" v="931"/>
          <ac:inkMkLst>
            <pc:docMk/>
            <pc:sldMk cId="665820916" sldId="268"/>
            <ac:inkMk id="22" creationId="{ED20B4C8-13D5-4E65-98D8-D7B06C079AAE}"/>
          </ac:inkMkLst>
        </pc:inkChg>
      </pc:sldChg>
      <pc:sldChg chg="modSp new mod">
        <pc:chgData name="Erika Merkienė" userId="8f8c079e-53a0-492d-a625-81de4c556cc8" providerId="ADAL" clId="{4A5024F3-D5AD-41A8-8FB9-3BAEB1CC2977}" dt="2022-03-17T09:36:53.655" v="860" actId="5793"/>
        <pc:sldMkLst>
          <pc:docMk/>
          <pc:sldMk cId="683261974" sldId="269"/>
        </pc:sldMkLst>
        <pc:spChg chg="mod">
          <ac:chgData name="Erika Merkienė" userId="8f8c079e-53a0-492d-a625-81de4c556cc8" providerId="ADAL" clId="{4A5024F3-D5AD-41A8-8FB9-3BAEB1CC2977}" dt="2022-03-17T09:36:53.655" v="860" actId="5793"/>
          <ac:spMkLst>
            <pc:docMk/>
            <pc:sldMk cId="683261974" sldId="269"/>
            <ac:spMk id="2" creationId="{B29883F4-40F8-4D7B-8BDE-E01B9E5E759C}"/>
          </ac:spMkLst>
        </pc:spChg>
      </pc:sldChg>
      <pc:sldChg chg="modSp new mod">
        <pc:chgData name="Erika Merkienė" userId="8f8c079e-53a0-492d-a625-81de4c556cc8" providerId="ADAL" clId="{4A5024F3-D5AD-41A8-8FB9-3BAEB1CC2977}" dt="2022-03-17T09:42:46.504" v="1239" actId="20577"/>
        <pc:sldMkLst>
          <pc:docMk/>
          <pc:sldMk cId="49235682" sldId="270"/>
        </pc:sldMkLst>
        <pc:spChg chg="mod">
          <ac:chgData name="Erika Merkienė" userId="8f8c079e-53a0-492d-a625-81de4c556cc8" providerId="ADAL" clId="{4A5024F3-D5AD-41A8-8FB9-3BAEB1CC2977}" dt="2022-03-17T09:41:49.180" v="1044" actId="20577"/>
          <ac:spMkLst>
            <pc:docMk/>
            <pc:sldMk cId="49235682" sldId="270"/>
            <ac:spMk id="2" creationId="{A7C64D8B-3B74-40C7-A807-12DF2AC36337}"/>
          </ac:spMkLst>
        </pc:spChg>
        <pc:spChg chg="mod">
          <ac:chgData name="Erika Merkienė" userId="8f8c079e-53a0-492d-a625-81de4c556cc8" providerId="ADAL" clId="{4A5024F3-D5AD-41A8-8FB9-3BAEB1CC2977}" dt="2022-03-17T09:42:46.504" v="1239" actId="20577"/>
          <ac:spMkLst>
            <pc:docMk/>
            <pc:sldMk cId="49235682" sldId="270"/>
            <ac:spMk id="3" creationId="{48D3487D-FB77-4611-880F-679BA21F7BBD}"/>
          </ac:spMkLst>
        </pc:spChg>
      </pc:sldChg>
      <pc:sldChg chg="modSp new mod">
        <pc:chgData name="Erika Merkienė" userId="8f8c079e-53a0-492d-a625-81de4c556cc8" providerId="ADAL" clId="{4A5024F3-D5AD-41A8-8FB9-3BAEB1CC2977}" dt="2022-03-17T09:44:11.480" v="1439" actId="20577"/>
        <pc:sldMkLst>
          <pc:docMk/>
          <pc:sldMk cId="3989639436" sldId="271"/>
        </pc:sldMkLst>
        <pc:spChg chg="mod">
          <ac:chgData name="Erika Merkienė" userId="8f8c079e-53a0-492d-a625-81de4c556cc8" providerId="ADAL" clId="{4A5024F3-D5AD-41A8-8FB9-3BAEB1CC2977}" dt="2022-03-17T09:43:27.779" v="1318" actId="20577"/>
          <ac:spMkLst>
            <pc:docMk/>
            <pc:sldMk cId="3989639436" sldId="271"/>
            <ac:spMk id="2" creationId="{11D7A14C-36AC-4452-87F5-0F671207F92D}"/>
          </ac:spMkLst>
        </pc:spChg>
        <pc:spChg chg="mod">
          <ac:chgData name="Erika Merkienė" userId="8f8c079e-53a0-492d-a625-81de4c556cc8" providerId="ADAL" clId="{4A5024F3-D5AD-41A8-8FB9-3BAEB1CC2977}" dt="2022-03-17T09:44:11.480" v="1439" actId="20577"/>
          <ac:spMkLst>
            <pc:docMk/>
            <pc:sldMk cId="3989639436" sldId="271"/>
            <ac:spMk id="3" creationId="{0FB3A40F-7478-4756-99C9-1210C4349623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5:02.589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5:05.47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0,'4218'0,"-4195"0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5:11.79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0,'4'0,"7"0,6 0,4 0,4 0,1 0,2 0,0 0,0 0,-4 5,-3 1,-3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5:27.096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6 2,'29'-1,"1"1,-1 2,0 1,0 2,0 0,0 2,-1 1,0 2,-1 0,40 22,34 28,-90-55,0 0,0-1,1-1,-1 0,1 0,0-1,0-1,22 1,23 3,147 27,-137-23,0-4,118-6,-71-1,505 2,-613 0,0 0,1 1,-1 0,0 0,1 1,-1-1,0 2,0-1,-1 1,1-1,0 1,-1 1,1-1,-1 1,0 0,-1 0,1 1,-1 0,1-1,3 7,6 10,-2 0,0 1,17 44,-20-43,11 25,-2 2,-2 0,-2 1,-3 0,-2 1,-2 0,-2 0,-3 61,-5 386,3-300,0-190,0 0,-1 0,0 0,-1 0,0 0,0 0,-1-1,0 1,-1-1,1 1,-2-1,1-1,-8 11,7-13,1 0,-1 0,0 0,-1 0,1-1,-1 0,0 0,0-1,0 1,0-1,-1-1,1 1,-1-1,0 0,1-1,-1 1,-12 0,-66 0,-46 4,18 13,63-10,-89 7,108-14,-42 8,41-4,-34 1,2-6,15 0,-95 14,21-2,5 1,71-5,-7 1,0-1,-89 2,-235-12,371 1,1 0,-1-1,0 0,0 0,1 0,-1-1,1 0,0 0,-1 0,1-1,0 0,-7-5,9 5,0 0,0-1,1 1,0-1,0 1,0-1,0 0,0 0,1-1,0 1,0 0,0-1,0 1,1-1,-1 0,1 0,0-8,-3-47,7-78,0 35,-3 67,-1 7,1 0,1 0,2 0,1 0,1 0,10-31,-3 24,0-1,-3 0,-1 0,-1-1,-3 0,1-47,-4 48,11-57,-6 54,1-48,-9 34,1 33,0 0,1-1,4-20,-3 39,0 0,0 0,1 0,-1 0,1 1,-1-1,1 0,0 1,0-1,0 1,0 0,0 0,1 0,-1 0,1 0,-1 0,1 1,0-1,0 1,0 0,-1 0,1 0,0 0,1 0,5 0,9-2,0 1,0 1,22 0,-29 2,1443 4,-1442-5,1 1,0 0,-1 1,1 0,-1 1,0 0,0 1,0 1,20 9,-29-12,0 0,1 0,-1 1,0-1,0 1,0-1,-1 1,1 0,0 0,-1 0,0 0,0 1,0-1,0 1,-1-1,1 1,-1-1,0 1,0 0,0 0,0 0,-1 0,1-1,-1 1,0 0,-1 0,1 0,-1 0,1 0,-1 0,0-1,0 1,-1 0,1-1,-3 5,0-1,-1 0,1 0,-1-1,0 0,0 0,-1 0,0-1,0 1,0-2,-1 1,1-1,-1 1,0-2,0 1,-1-1,-11 3,-14 4,-1-1,-50 5,72-12,-445 36,-7-37,443 0,0 1,-31 7,-4 0,-12 1,1 3,-95 33,143-42,1 0,-19 1,25-4,0 1,0 0,0 0,1 1,-1 1,1 0,-13 6,21-8,0 0,0 0,1 0,-1 0,1 1,-1-1,1 1,0-1,0 1,0 0,1 0,-1 0,1 0,-1 0,1 0,0 0,0 0,0 1,1-1,-1 0,1 1,0-1,0 0,0 1,0-1,1 0,-1 1,1-1,0 0,0 0,0 0,0 1,0-1,1 0,0 0,-1-1,1 1,0 0,0-1,1 1,-1-1,0 1,1-1,4 3,3 1,1-1,0 0,-1-1,1 0,1-1,-1 0,0-1,15 1,97 1,-92-4,568-5,-576 3,0 0,0-2,0-1,36-12,27-5,100-28,-93 36,153-4,-185 16,8-6,-52 5,0 1,0 0,1 1,22 2,-37 0,-1 0,1-1,0 1,-1 0,1 0,-1 1,1-1,-1 0,1 1,-1-1,0 1,0 0,0 0,0 0,0 0,0 0,-1 0,1 1,-1-1,1 0,-1 1,0-1,0 1,0 0,0-1,0 1,-1 0,1-1,-1 1,0 0,0 0,0 0,0-1,0 1,-1 0,1 0,-1-1,1 1,-1 0,0-1,0 1,-1-1,1 1,0-1,-1 1,0-1,1 0,-5 4,-4 4,0-1,-1 0,0-1,0 0,-1-1,0 0,0-1,-25 9,-9 0,-57 10,63-17,-84 22,-212 43,257-61,0-2,-106-2,139-6,-73 11,34-2,57-8,1 1,-1 0,1 3,0 0,0 1,-42 21,54-21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5:29.38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0,'1865'0,"-1841"0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5:38.25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1949 1,'-13'0,"1"2,-1 0,1 1,0 0,-20 8,-4 0,-64 14,0-5,-1-5,0-4,-1-4,-108-7,147 1,-73 11,-47 1,-350-14,515 2,0 1,1 1,-1 0,-24 9,39-10,0-1,0 1,0-1,1 1,-1 0,0 0,1 0,-1 1,1-1,0 0,0 1,0-1,0 1,0 0,1 0,-1 0,1 0,0 0,0 0,0 0,0 0,0 0,0 5,-1 10,0 1,1 35,2-36,1 73,0-47,-2 0,-1-1,-9 46,0-3,2 0,8 147,2-98,-2-73,-1 18,18 161,-10-184,-3 0,-6 90,5 56,-1-186,1-1,1 0,1 0,6 16,6 17,-14-43,-1-1,0 0,1 0,0 0,0-1,1 1,-1-1,1 1,0-1,0 0,1-1,-1 1,1-1,0 0,-1 0,1 0,1-1,-1 1,0-1,1-1,-1 1,7 1,16 2,-1 0,1-2,32 0,-59-3,336-1,-129-2,1068 3,-1270 0,0 0,-1 0,1-1,0 0,-1 0,7-2,-11 3,0-1,0 1,0-1,0 1,0-1,0 1,0-1,0 0,0 1,0-1,0 0,0 0,-1 0,1 0,0 0,-1 0,1 1,-1-2,1 1,-1 0,1 0,-1 0,0 0,1 0,-1 0,0 0,0 0,0-1,0 1,0 0,0 0,0 0,0 0,-1 0,1 0,0-1,-1 1,0-1,-1-3,0 1,0 0,-1 0,0 0,0 0,0 0,0 0,0 1,-1 0,0 0,0 0,0 0,-7-4,-8-3,-37-14,51 22,-51-17,0 2,-2 3,-81-10,-183-4,295 27,-261-6,256 3,1-1,-41-12,38 8,-50-7,-44-4,40 8,18 3,-48-17,104 22,-1-2,0 0,1 0,0-2,-22-14,34 21,0-1,1 1,-1 0,0-1,0 1,1-1,-1 1,1-1,-1 0,1 1,0-1,0 0,0 0,0 0,0 0,0 0,0 0,1 0,-1-1,1 1,-1 0,1 0,0 0,0-1,0 1,0 0,0 0,1 0,-1-1,1-2,1 2,0-1,0 1,1-1,-1 1,1 0,0 0,-1 0,1 1,1-1,-1 1,0-1,0 1,1 0,0 0,-1 1,6-3,33-9,1 1,83-10,-62 12,495-92,-486 91,110-2,74 15,-79 0,-144-4,0-1,36-9,-25 4,-35 6,-1 0,0-1,0 0,0 0,0-1,-1-1,1 1,-1-1,0-1,11-9,-7 6,28-13,-34 20,0-1,-1 1,1-2,-1 1,1 0,-1-1,0 0,5-6,-10 10,1-1,-1 1,0-1,0 0,0 1,1-1,-1 1,0-1,0 1,0-1,0 1,0-1,0 0,0 1,-1-1,1 1,0-1,0 1,0-1,0 1,-1-1,1 1,0-1,-1 1,1-1,0 1,-1-1,1 1,0 0,-1-1,1 1,-1 0,1-1,-1 1,1 0,-1-1,1 1,-1 0,0 0,-25-12,-4 3,0 2,-1 0,-45-2,-103 1,123 6,-627 0,347 4,115 11,-13 1,156-13,-82-4,158 3,-1 0,1 0,-1-1,1 0,-1 1,1-1,0 0,-1 0,1 0,0 0,0-1,0 1,0-1,0 1,0-1,0 0,0 0,0 0,-1-2,1 0,0 0,0 0,0 0,1 0,-1-1,1 1,0 0,0-1,1 1,-1-6,1-1,0 1,1-1,0 0,1 1,0-1,0 1,1 0,8-17,-4 14,1 0,1 0,0 1,1 0,1 1,-1 0,2 1,-1 0,1 1,22-13,0 3,1 1,73-27,-37 24,1 3,1 2,0 4,1 3,0 4,139 7,71 25,-167-15,108 4,-204-15,1 1,34 7,27 4,-78-13,15 2,1-1,0 0,-1-2,1 0,-1-1,1-2,32-9,-49 12,-1-1,1 1,-1-1,1 0,-1 0,0-1,0 1,0-1,0 0,-1 1,1-1,-1 0,1-1,-1 1,3-6,-5 7,1 0,0 0,-1 1,0-1,1 0,-1 0,0 0,0 0,0 0,0 0,0 1,-1-1,1 0,-1 0,1 0,-1 0,1 1,-1-1,0 0,0 1,0-1,0 0,0 1,0 0,-1-1,1 1,0-1,-1 1,1 0,-1 0,1 0,-1 0,1 0,-3-1,-20-10,0 1,-1 1,0 1,-32-7,-113-16,-470-21,-10 46,522 7,100-2,0 0,0-3,1 0,-1-1,1-2,-43-18,66 24,1 1,0-1,0 1,0-1,0 0,0 0,0 0,0-1,1 1,-1-1,1 1,-4-6,6 7,-1 0,1 1,0-1,0 0,-1 0,1 0,0 0,0 0,0 0,0 0,0 1,0-1,0 0,0 0,0 0,0 0,1 0,-1 0,0 1,1-3,0 2,1-1,-1 0,0 1,1-1,-1 1,1-1,0 1,-1 0,1-1,0 1,0 0,2-1,19-7,0 0,0 1,1 2,0 0,25-2,125-7,-167 15,693-7,-390 10,-201-1,117-5,-193-2,1-2,-1 0,37-16,29-6,-75 24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5:43.44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1,'3'1,"0"-1,0 1,0 0,0 0,0 1,-1-1,1 1,0-1,-1 1,1 0,-1 0,3 3,18 11,159 60,-165-71,0 0,0-1,1-1,0-1,-1 0,32-2,15 2,-51 0,1 1,-1 0,0 0,23 11,-20-8,1 0,18 3,52 6,0-5,145 0,747-12,-551 3,-402-1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5:51.267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2,'89'0,"9"-2,173 21,-181-10,1-4,100-7,-54 0,926 2,-1056 0,0 1,0-1,-1 1,1 0,0 1,-1 0,1 0,-1 0,1 1,-1-1,0 2,0-1,-1 1,1 0,9 8,-8-4,1 0,-2 1,0-1,0 1,0 0,-1 1,0-1,-1 1,5 15,-8-20,1-1,-1 0,0 1,0-1,-1 0,1 1,-1-1,0 1,0-1,-1 1,1-1,-1 0,0 1,0-1,0 0,-1 1,0-1,-2 4,1-3,-1 0,0 0,0-1,-1 0,1 1,-1-2,0 1,0 0,0-1,0 0,-1 0,-8 3,-47 16,-2-2,-99 18,115-31,-77 2,33-4,-234 26,-345 78,589-94,40-8,-57 18,42-8,-41 15,89-28,1-1,0 1,0 1,1-1,-1 1,1 0,0 0,0 1,1 0,0 0,0 0,0 1,1 0,0 0,0 0,0 0,-3 12,5-14,1 1,-1-1,1 1,0 0,1 0,0-1,-1 1,2 0,-1 0,1 0,0-1,0 1,0 0,1-1,0 1,0-1,1 1,-1-1,1 0,0 0,0 0,1-1,-1 1,8 6,-3-4,1-1,0 1,0-1,1-1,-1 0,1 0,0-1,0 0,1-1,12 3,17 1,58 3,-43-6,599 11,-417-17,-207 1,-1 2,1 1,-1 1,55 13,146 43,-212-54,0 0,32 14,8 3,-40-15,1 1,-1 0,-1 2,31 21,-31-19,0-1,1 0,0-2,31 13,-41-20,-2-1,0 1,-1 0,1 0,10 6,-16-7,1-1,-1 0,1 1,-1-1,1 0,-1 1,0-1,1 0,-1 1,0-1,1 1,-1-1,0 1,1-1,-1 1,0-1,0 1,0-1,0 1,1-1,-1 1,0-1,0 1,0 1,-1-1,1 0,-1 0,0 0,1 0,-1 0,0 0,0 0,1 0,-1 0,0-1,0 1,0 0,0 0,0-1,0 1,-2 0,-14 7,-1-1,0 0,0-2,-1 0,0-1,-28 3,-2 1,-329 52,96-16,211-32,-143 5,14-20,-191 4,263 15,62-6,8 0,-102 30,158-40,0 1,0-1,0 1,0-1,0 1,0 0,0 0,1 0,-1 0,0 0,1 1,-1-1,0 0,1 1,0-1,-1 1,1-1,0 1,0 0,-1 2,1-2,1-1,0 1,0 0,0-1,0 1,0 0,0-1,1 1,-1-1,1 1,-1 0,1-1,-1 1,1-1,0 1,0-1,0 0,0 1,1 1,4 3,1 1,-1-1,1 0,0-1,0 0,1 0,14 7,19 5,0-3,1-1,0-2,1-2,72 6,222-7,-273-8,871-4,-880 6,0 3,60 13,-111-17,0 0,0 0,0 1,1 0,-1 0,-1 0,1 0,0 0,-1 1,1-1,-1 1,6 6,-8-8,0 0,-1 0,1 0,0 0,-1 0,1 0,-1 0,1 0,-1 1,1-1,-1 0,0 0,0 0,1 1,-1-1,0 0,0 0,0 1,0-1,-1 0,1 0,0 1,0-1,-1 0,1 0,-1 0,1 1,-1-1,1 0,-1 0,0 0,0 0,1 0,-1 0,0 0,0-1,0 1,0 0,0 0,0-1,0 1,0 0,0-1,-1 1,1-1,-2 1,-8 4,-1-1,1 0,-1 0,0-1,-1 0,-16 0,-81 2,73-5,-134 3,-270 14,154 6,207-19,58-3,-1 0,1 0,0 2,-34 9,24 1,1 1,-41 26,41-23,-70 32,70-36,0 2,1 1,-48 34,52-33,17-12,0 1,1 0,-1 1,1 0,-9 10,16-16,-1 1,1-1,0 1,0-1,0 1,1 0,-1-1,0 1,1 0,-1-1,1 1,-1 0,1 0,0 0,0-1,0 1,0 0,0 0,0 0,0 0,1-1,-1 1,1 0,-1 0,1-1,-1 1,1 0,0-1,0 1,0-1,0 1,0-1,1 1,-1-1,0 0,3 2,4 4,0-1,1 0,0 0,0-1,0 0,1-1,-1 0,1 0,0-1,0 0,17 1,14 2,64-1,-102-4,533-2,-205-2,-127-10,11-1,230 15,-438-2,-1 1,1 1,-1-1,1 1,8 2,-13 1,-9 1,-14 3,-39 3,-113 7,83-11,-421 40,347-32,-16 0,-207 45,290-40,44-10,0 2,-52 20,81-24,-1 0,1-2,-29 3,36-5,1 0,0 1,0 0,0 1,1 1,0 1,-23 14,38-22,-1 0,1 0,0 0,0 1,-1-1,1 0,0 0,0 0,-1 0,1 0,0 0,0 1,-1-1,1 0,0 0,0 0,0 1,-1-1,1 0,0 0,0 0,0 1,0-1,0 0,0 0,0 1,-1-1,1 0,0 0,0 1,0-1,0 0,0 1,0-1,0 0,0 0,0 1,0-1,1 0,-1 0,0 1,0-1,0 0,0 0,0 1,0-1,1 0,16 6,27-2,-42-4,560 1,-266-3,-139 4,176-5,-206-10,63-2,-135 15,0-2,75-11,-93 8,74 0,-26 2,-34-6,-32 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5:54.08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1946 84,'-52'-4,"-88"-16,25 2,-519-24,605 44,-1 1,1 1,0 2,1 0,-1 2,-30 14,41-16,-13 3,-1-2,0-1,-64 3,57-7,0 2,-48 12,12 6,35-9,-56 9,64-15,23-5,1 0,0-1,-1 0,0 0,1-1,-1 0,-9-1,3-2,10 2,0 0,-1 0,1 0,0 1,0 0,-1 0,1 0,-8 2,13-2,0 0,-1 0,1 0,0 0,-1 0,1 0,0 0,0 0,-1 0,1 0,0 1,0-1,-1 0,1 0,0 0,0 0,0 1,-1-1,1 0,0 0,0 0,0 1,-1-1,1 0,0 0,0 1,0-1,0 0,0 1,0-1,0 0,0 0,0 1,0-1,0 0,0 0,0 1,0-1,0 0,0 1,0-1,0 0,0 0,0 1,0-1,0 0,0 0,1 1,-1-1,0 0,0 1,15 10,-1-4,0-2,1 1,0-2,-1 0,24 3,83 4,-104-9,362 23,56-18,-250-9,843 2,-999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5:57.022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2079 1,'-159'7,"-188"33,118-11,39-24,45-4,43 12,65-7,-54 2,63-7,-35-1,-113 15,100-7,-1-3,-108-6,61-1,98 2,3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10.554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2913 226,'-55'0,"-103"16,-15 0,36-5,10-1,-178-8,153-4,-1404 2,1541 0,0-1,0-1,1 0,-1-1,0 0,-23-10,31 11,1-1,0 0,0 0,0-1,1 1,-1-1,1 0,-1-1,2 0,-1 1,0-1,1-1,0 1,0-1,0 1,-5-13,2-2,2 10,1-1,0 1,1-1,0 0,-1-15,4 24,-1-1,1 1,1 0,-1-1,0 1,0 0,1 0,0-1,-1 1,1 0,0 0,0 0,0 0,0 0,0 0,1 0,-1 0,0 0,1 1,0-1,-1 0,1 1,0 0,0-1,0 1,0 0,0 0,0 0,0 0,0 0,4-1,15-2,0 1,0 0,0 1,1 2,-1 0,27 4,17-1,188 11,41 0,1521-15,-1791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13.93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2295 17,'-1'-1,"1"0,0 0,-1 0,1 0,0 0,-1 1,1-1,-1 0,1 0,-1 1,0-1,1 0,-1 1,0-1,1 1,-1-1,0 1,0-1,0 1,1-1,-1 1,0 0,0 0,0-1,0 1,0 0,0 0,0 0,1 0,-3 0,-34-1,32 2,-334 26,238-17,-59-2,-4 1,-513 8,451-19,-313 2,515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16.005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0,'2752'0,"-2726"0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17.426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1,'2433'0,"-2410"0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19.032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0,'0'1,"0"0,0 0,0 0,1-1,-1 1,0 0,1-1,-1 1,0 0,1-1,-1 1,1 0,-1-1,1 1,-1-1,1 1,-1-1,1 1,0-1,-1 1,1-1,0 0,-1 1,1-1,0 0,-1 1,2-1,23 5,-21-5,85 8,139-7,-115-3,2306 1,-2395 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20.599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1,'1279'0,"-1242"1,53 10,11 1,490-7,-326-7,-33 2,-208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22.343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1,'3'2,"1"1,-1-1,1 0,-1 0,1 0,0 0,0-1,0 1,0-1,0 0,6 0,49 4,-42-5,153 14,32 0,-139-14,-25-1,0 2,62 9,-40-1,0-4,109-3,10 0,-76 12,-25-2,-17-4,200 12,-138-21,107 2,-132 12,-70-7,57 2,-60-8,-2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23.594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30,'7'-1,"0"0,-1 0,1 0,-1-1,7-3,25-5,58 2,146 8,-110 2,1132-2,-1243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7T09:27:45.952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1207 2 24575,'-124'-2'0,"-136"4"0,159 11 0,68-7 0,-55 2 0,80-8 0,-101 5 0,96-3 0,0 0 0,0 1 0,1 1 0,-1 0 0,1 1 0,-16 8 0,-9 8 0,0 1 0,-58 48 0,84-58 0,1-1 0,-1 1 0,2 1 0,0 0 0,0 0 0,1 1 0,1 0 0,1 1 0,-8 20 0,-18 37 0,26-57 0,0-1 0,1 1 0,0 0 0,2 0 0,0 1 0,0-1 0,1 1 0,1 0 0,1-1 0,0 1 0,3 15 0,-2-25 0,0-1 0,0 0 0,1 0 0,-1 0 0,1 0 0,1 0 0,-1 0 0,1-1 0,-1 1 0,1-1 0,1 1 0,-1-1 0,0 0 0,1 0 0,0-1 0,0 1 0,0-1 0,7 4 0,3 2 0,1-1 0,0-1 0,0 0 0,25 7 0,-7-6 0,0-2 0,1 0 0,0-3 0,0-1 0,45-2 0,-33-1 0,1 3 0,46 7 0,10 2 0,0-3 0,138-9 0,-92-1 0,-114 2 0,77 0 0,129 16 0,-129-6 0,178-8 0,-142-4 0,-130 2 0,0 0 0,-1-1 0,1-1 0,34-9 0,-44 8 0,0 0 0,-1 0 0,1-1 0,-1 1 0,0-2 0,0 1 0,0-1 0,0-1 0,-1 1 0,0-1 0,0 0 0,9-12 0,-5 4 0,-1 1 0,-1-2 0,0 1 0,0-1 0,6-21 0,-12 29 0,1-1 0,-1 1 0,-1-1 0,1 0 0,-1 0 0,-1 0 0,1 0 0,-2 0 0,1 0 0,-1 0 0,0 0 0,0 1 0,-4-10 0,3 12 0,0 0 0,-1 1 0,0-1 0,0 1 0,0 0 0,-1 0 0,1 0 0,-1 0 0,0 1 0,0-1 0,0 1 0,0 0 0,-10-5 0,-8-3 0,-40-15 0,25 12 0,31 11 0,-16-7 0,0 1 0,0 0 0,-1 2 0,-46-9 0,45 12 0,1-2 0,0 0 0,0-2 0,0 0 0,-33-18 0,40 19 0,-1 1 0,-1 1 0,-27-5 0,-22-6 0,43 10 0,-38-6 0,-6-2 0,46 8 0,-39-20 0,44 18 0,-1 1 0,1 0 0,-30-6 0,-197-44 0,205 48 0,18 4 0,-1 0 0,0 1 0,-28 0 0,14 1 0,-43-7 0,44 4 0,-51-1 0,28 6 0,-120 3 0,165 0 0,0 1 0,1 0 0,0 1 0,0 0 0,0 1 0,0 0 0,-14 9 0,9-4 0,-1-2 0,-19 7 0,-171 65 0,200-78 0,-1 1 0,1 0 0,0 1 0,0 0 0,0 0 0,1 1 0,-1 0 0,1 0 0,0 1 0,-11 12 0,10-8 0,1 0 0,0 0 0,1 1 0,0 0 0,0 0 0,1 0 0,-4 15 0,1-1 0,1-1 0,1 1 0,1 1 0,1-1 0,-1 47 0,6-59 0,0 1 0,0 0 0,1 0 0,1-1 0,0 1 0,1-1 0,0 0 0,1 0 0,1 0 0,0 0 0,0-1 0,12 16 0,-12-22 0,-1-1 0,1 1 0,0-1 0,0 0 0,1-1 0,-1 1 0,1-1 0,0-1 0,0 1 0,0-1 0,9 3 0,11 2 0,48 9 0,-10-10 0,0-2 0,115-6 0,-58-2 0,788 3 0,-833-4 0,80-14 0,-140 16 0,57-12 0,-48 9 0,1 0 0,37-1 0,-50 6 0,-1 0 0,1 0 0,0-2 0,0 0 0,-1 0 0,1-1 0,-1-1 0,0 0 0,0-1 0,0 0 0,-1-1 0,0-1 0,20-13 0,83-61 0,-107 74 0,-1 1 0,1-2 0,-1 1 0,-1-1 0,1 0 0,-1-1 0,-1 1 0,0-1 0,0 0 0,0-1 0,-1 1 0,-1-1 0,0 0 0,4-17 0,-6 17 0,0 1 0,0 0 0,-1-1 0,-1 1 0,-1-12 0,2 18 0,-1-1 0,0 1 0,0-1 0,0 1 0,0 0 0,-1 0 0,1 0 0,-1-1 0,0 1 0,0 1 0,0-1 0,0 0 0,-1 0 0,1 1 0,-1 0 0,1-1 0,-5-1 0,-6-5 0,-1 1 0,0 1 0,0 0 0,0 1 0,-1 0 0,0 1 0,-1 1 0,1 0 0,-1 1 0,-28-1 0,-97-10 0,51 3 0,1 1 0,-74-5 0,-71-12 0,89 6 0,21 13 0,-128 9 0,89 2 0,121-4 0,2 1 0,-60 6 0,87-4 0,-1 0 0,1 1 0,-1 1 0,1 1 0,0-1 0,1 2 0,-1 0 0,-13 9 0,21-12 0,-6 5 0,0-1 0,0 0 0,-1-1 0,0-1 0,0 0 0,-21 6 0,24-8 0,0 1 0,0-1 0,1 2 0,-1-1 0,1 1 0,0 0 0,0 1 0,-9 8 0,8-7 0,0 0 0,0 0 0,-1-1 0,0 0 0,-15 6 0,1-3 0,-40 14 0,59-22 0,1 0 0,-1 0 0,1 0 0,-1-1 0,0 0 0,1 1 0,-1-2 0,1 1 0,-1 0 0,0-1 0,-5-2 0,8 3 0,0-1 0,0 0 0,0 0 0,0 0 0,1 0 0,-1-1 0,0 1 0,1 0 0,-1-1 0,1 1 0,-1-1 0,1 1 0,0-1 0,0 0 0,-1 0 0,1 0 0,1 1 0,-1-1 0,0 0 0,0 0 0,1 0 0,-1 0 0,1 0 0,-1 0 0,1 0 0,0-1 0,0 1 0,0 0 0,0 0 0,0 0 0,1 0 0,-1 0 0,1-3 0,1-1 0,-1 1 0,1 0 0,0-1 0,0 1 0,1 0 0,-1 0 0,1 1 0,0-1 0,1 0 0,-1 1 0,6-6 0,7-1 0,0 0 0,0 1 0,1 1 0,0 0 0,1 1 0,24-7 0,-4 1 0,145-58 0,-164 65 0,2 1 0,-1 1 0,0 1 0,1 0 0,36 0 0,15-3 0,178-24 0,-154 22 0,180 6 0,-132 6 0,-98-1 0,53 9 0,36 2 0,-100-12 0,4-1 0,-1 1 0,1 2 0,54 13 0,-82-14 0,0 1 0,0 1 0,0 0 0,-1 1 0,0 0 0,0 0 0,0 1 0,0 1 0,-1-1 0,0 2 0,-1-1 0,0 1 0,0 0 0,0 1 0,-1 0 0,8 13 0,95 142 0,-76-117 0,-24-31 0,0-1 0,2-1 0,0 0 0,26 23 0,-34-33 0,21 11 0,-24-15 0,-1 0 0,1 0 0,-1 0 0,1 0 0,0 0 0,-1 0 0,1 0 0,0 0 0,-1-1 0,1 1 0,-1 0 0,1 0 0,-1-1 0,1 1 0,0 0 0,-1-1 0,1 1 0,-1-1 0,0 1 0,1 0 0,-1-1 0,1 1 0,-1-1 0,0 1 0,1-1 0,-1 0 0,0 1 0,1-1 0,-1 1 0,0-1 0,0 0 0,0 1 0,0-1 0,1 1 0,-1-1 0,0 0 0,0 1 0,0-1 0,0 0 0,0 1 0,-1-1 0,1 0 0,0 0 0,0-6 0,-1 0 0,1 0 0,-1-1 0,-1 1 0,1 0 0,-1 0 0,-1 1 0,1-1 0,-4-6 0,-4-7 0,-20-31 0,23 43 0,1 0 0,-1 1 0,-1 0 0,1 0 0,-1 0 0,0 1 0,-1 1 0,0-1 0,0 1 0,0 1 0,0 0 0,-1 0 0,-15-4 0,-8 0 0,0 1 0,-59-5 0,-4 6 0,-73-8 0,31 3 0,139 11 0,-1 0 0,0 0 0,0 0 0,0 0 0,0 0 0,1 0 0,-1-1 0,0 1 0,0 0 0,0 0 0,0 0 0,0 0 0,1 0 0,-1 0 0,0 0 0,0-1 0,0 1 0,0 0 0,0 0 0,0 0 0,0 0 0,0 0 0,1-1 0,-1 1 0,0 0 0,0 0 0,0 0 0,0 0 0,0-1 0,0 1 0,0 0 0,0 0 0,0 0 0,0-1 0,0 1 0,0 0 0,0 0 0,0 0 0,0 0 0,0-1 0,-1 1 0,1 0 0,0 0 0,0 0 0,0 0 0,0 0 0,0-1 0,0 1 0,0 0 0,0 0 0,-1 0 0,1 0 0,0 0 0,0 0 0,0-1 0,0 1 0,0 0 0,-1 0 0,1 0 0,0 0 0,15-6 0,18 0 0,1 1 0,-1 2 0,1 1 0,54 5 0,-18-1 0,-61-1 0,34-2 0,-42 1 0,-1 0 0,1 0 0,-1 0 0,1 0 0,-1 0 0,1 0 0,-1 0 0,1 0 0,-1 0 0,1 0 0,-1 0 0,1 0 0,-1 0 0,1 0 0,-1-1 0,1 1 0,-1 0 0,1 0 0,-1-1 0,1 1 0,-1 0 0,0-1 0,1 1 0,-1 0 0,1-1 0,-1 1 0,0-1 0,1 1 0,-1 0 0,0-1 0,0 1 0,0-1 0,1 1 0,-1-1 0,0 1 0,0-1 0,0 1 0,0-1 0,0 1 0,0-1 0,0 1 0,0-1 0,0 1 0,0-1 0,0 1 0,0-1 0,0 1 0,0-1 0,0 1 0,0-1 0,-1 1 0,1-1 0,0 1 0,0-1 0,-1 1 0,1-1 0,0 1 0,-1-1 0,-3-3 0,1 0 0,-1 0 0,-1 0 0,1 0 0,0 1 0,-1 0 0,0 0 0,0 0 0,0 1 0,-6-3 0,-59-18 0,59 21 0,-91-23-682,-132-13-1,166 30-6143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26.23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1,'1'4,"-1"1,1-1,0 1,0-1,1 1,-1-1,1 0,0 0,0 0,0 0,1 0,0 0,-1 0,1-1,0 0,1 1,-1-1,1 0,5 3,9 7,1-2,37 17,-34-17,9 2,1 0,0-2,1-1,0-2,1-1,53 3,209-7,-154-6,1704 3,-1823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27.50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1,'1'1,"-1"0,0 0,1 0,-1 0,1 0,0 0,-1 0,1 0,0-1,0 1,-1 0,1 0,0 0,0-1,0 1,0 0,0-1,0 1,1 0,25 11,-21-10,17 7,2-1,-1-1,1-1,29 3,104 4,-67-8,747 15,-668-20,-121-2,59-10,-57 5,56-1,394 9,-478-1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28.905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1,'2162'0,"-2139"0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30.326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0,'2216'0,"-2193"0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31.52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0,'1810'0,"-1787"1,0 1,0 1,25 7,-27-5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32.871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0,'1999'0,"-1973"0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33.974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1,'36'8,"0"-1,1-1,0-2,72-2,-72-2,861 1,-427-3,-161 16,19-1,-278-13,-28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35.294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1,'553'14,"31"0,444-15,-1006 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36.413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0,'295'14,"-53"-2,601-9,-438-5,-381 2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37.586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1,'12'1,"-1"0,1 0,-1 1,13 5,15 2,66 7,154 4,112-21,-179-1,1396 1,-1564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39.007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1,'1'1,"-1"0,0 0,1 0,-1-1,1 1,-1 0,1 0,-1 0,1 0,0 0,0-1,-1 1,1 0,0-1,0 1,0-1,-1 1,1-1,0 1,0-1,2 1,23 9,-25-10,26 8,1-2,-1-1,38 1,87-2,-98-4,955 0,-438-2,-532 2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40.25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0,'1912'0,"-1870"2,59 10,-58-5,50 0,-71-7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41.53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0,'1607'0,"-1452"4,246 37,-322-25,-49-9,0-1,44 2,30-7,-76-1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42.735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1,'2235'0,"-2203"0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43.97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28,'1715'0,"-1664"-2,56-10,-56 6,60-2,257 10,-341-2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45.760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0,'257'14,"-23"0,362-14,-276-1,-288 3,-1 2,0 1,0 1,49 17,58 12,-96-28,0 2,-1 2,76 31,-105-37,0-1,1-1,-1 0,1 0,23 0,66-3,-54-2,-22 2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48.283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1,'12'1,"0"0,0 1,-1 1,1 0,-1 0,14 7,17 4,27 6,2-3,0-4,0-2,86 1,54 5,-158-11,28 4,144 10,410-20,-273-1,-325 3,59 10,-58-6,55 2,-67-8,-3-1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3-17T09:26:50.946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1,'2814'0,"-2791"0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7T09:35:47.20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1653 28 24575,'-11'-4'0,"0"0"0,0 1 0,-1 0 0,1 1 0,-1 0 0,1 1 0,-19 0 0,5 0 0,-428-6 0,328 8 0,93 2 0,0 1 0,0 2 0,1 1 0,-1 1 0,1 2 0,-32 15 0,41-14 0,1 0 0,0 1 0,1 2 0,1 0 0,0 1 0,-22 22 0,-26 20 0,27-26 0,0 1 0,2 2 0,2 2 0,1 2 0,-59 82 0,81-99 0,-90 157 0,92-155 0,2 0 0,0 0 0,2 1 0,0 0 0,2 1 0,-3 31 0,6 280 0,6-169 0,-4 490 0,1-626 0,2 0 0,0 0 0,3 0 0,0-1 0,2 0 0,16 41 0,1-6 0,2 0 0,71 119 0,-48-92 0,-9-13 0,88 119 0,-77-121 0,31 37 0,-53-73 0,-25-32 0,0-1 0,1 0 0,0-1 0,1 1 0,0-1 0,0 0 0,0-1 0,1 0 0,0 0 0,11 6 0,5-1 0,1 0 0,0-2 0,0 0 0,1-2 0,0-1 0,39 4 0,161-4 0,-201-6 0,-12-1 0,1-1 0,-1-1 0,0 0 0,-1-1 0,1 0 0,0-1 0,-1 0 0,0-1 0,-1-1 0,13-7 0,31-16 0,-25 16 0,-1-1 0,0-2 0,-1 0 0,0-2 0,-2-1 0,28-28 0,-33 25 0,-1-1 0,-1-2 0,-2 0 0,20-39 0,142-285 0,-174 339 0,13-31 0,-2 0 0,17-79 0,-5 18 0,46-145 0,-57 175 0,13-148 0,-19 121 0,3-85 0,-10-211 0,-6 197 0,-1 168 0,0 1 0,-2 0 0,-2 0 0,0 0 0,-14-32 0,-9-41 0,18 63 0,-1 0 0,-2 1 0,-21-40 0,10 31 0,-3 2 0,-1 0 0,-48-55 0,39 47-11,35 44-112,-2 2 0,1-1 0,-1 0-1,-1 1 1,1 0 0,-2 1 0,1 0 0,-1 0 0,0 0 0,-17-10 0,9 10-6703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7T09:33:37.98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2622 581 24575,'0'-11'0,"-1"-1"0,0 1 0,-1-1 0,0 1 0,-1 0 0,-1 0 0,1 0 0,-2 0 0,-5-11 0,0 5 0,0 1 0,-1 0 0,-1 1 0,-25-27 0,2 10 0,-2 1 0,-2 1 0,-61-35 0,13 17 0,-179-72 0,249 114 0,-1 1 0,0 0 0,0 2 0,0 0 0,-22-1 0,-95 5 0,63 1 0,-514 0 0,569-1 0,0 1 0,0 0 0,0 1 0,0 1 0,0 1 0,1 1 0,0 0 0,0 1 0,-28 16 0,8-1 0,1 2 0,-59 54 0,64-49 0,1 2 0,2 1 0,-25 36 0,-63 113 0,23-34 0,-10 19 0,85-136 0,2 2 0,2 0 0,-16 53 0,-5 42 0,-51 224 0,73-274 0,-2 116 0,15 81 0,2-126 0,-4 246 0,3 231 0,11-366 0,0 47 0,-5-136 0,41 246 0,4-62 0,-33-146 0,-19-157 0,3 1 0,2-1 0,3 0 0,16 59 0,8-2 0,17 48 0,-33-114 0,2-1 0,2 0 0,2-1 0,2-2 0,1 0 0,35 38 0,-26-42 0,0-3 0,3 0 0,0-3 0,82 46 0,-85-52 0,-26-16 0,0 0 0,0 0 0,1-1 0,0 0 0,0-1 0,21 6 0,0-2 0,-6-1 0,1-2 0,28 3 0,-47-7 0,0-1 0,0 0 0,0 0 0,0 0 0,0-1 0,-1 0 0,1-1 0,0 0 0,-1 0 0,1 0 0,-1-1 0,1 1 0,5-5 0,62-47 0,93-88 0,-134 113 0,-18 14 0,0-1 0,-1 0 0,-1-1 0,14-21 0,39-80 0,-40 70 0,-3 1 0,34-100 0,-10 19 0,11-47 0,-42 120 0,39-92 0,-24 79 0,42-135 0,22-96 0,20-69 0,-12 28 0,-7 27 0,-61 149 0,1-6 0,118-414 0,-146 544 0,-1 1 0,3-78 0,-12-83 0,-1 72 0,3-529 0,-2 611 0,-9-53 0,-3-43 0,15-170-1365,-1 290-5461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7T09:33:48.449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3277 38 24575,'-2328'0'0,"2311"0"0,1 2 0,0 0 0,0 1 0,0 0 0,0 1 0,-17 8 0,-90 44 0,73-31 0,6-5 0,1 3 0,1 2 0,1 1 0,-48 42 0,73-53 0,1 1 0,1 1 0,1 0 0,0 1 0,1 0 0,1 1 0,1 1 0,0-1 0,-8 30 0,-4 22 0,-18 104 0,28-114 0,-21 89 0,-44 251 0,59-264 0,-6 36 0,-3 214 0,26-258 0,9 208 0,-5-312 0,1 0 0,1 0 0,1-1 0,2 1 0,0-2 0,1 1 0,1-1 0,2-1 0,0 1 0,1-2 0,1 0 0,1-1 0,21 22 0,25 19 0,127 97 0,-148-127 0,45 34 0,3-4 0,3-4 0,100 47 0,-111-71 0,1-3 0,169 38 0,139 13 0,-70-23 0,513 30 0,-10-77 0,-595-13 0,104-9 0,-281 6 0,0-2 0,-1-2 0,0-2 0,73-28 0,-96 29 0,-2-1 0,0-2 0,0 0 0,-1-2 0,-1 0 0,0-2 0,-1 0 0,-1-1 0,-1-1 0,-1-1 0,0-1 0,-2-1 0,0 0 0,21-41 0,3-10 0,-3-3 0,-4-1 0,28-95 0,-20 28 0,55-216 0,-81 290 0,-2 0 0,5-120 0,-21-165 0,0 327 0,0 0 0,-2 1 0,-1-1 0,-2 1 0,0 0 0,-17-36 0,-8-4 0,-48-75 0,23 50 0,-3 3 0,-110-125 0,151 192 0,-40-43 0,-3 2 0,-94-73 0,54 55 0,54 41 0,-3 1 0,-99-56 0,54 38 0,-23-10 0,-43-20 0,111 57 0,-1 2 0,-67-25 0,-44-10 0,125 51-80,5 2-563,-47-20 1,66 23-6184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17T09:40:15.473"/>
    </inkml:context>
    <inkml:brush xml:id="br0">
      <inkml:brushProperty name="width" value="0.05" units="cm"/>
      <inkml:brushProperty name="height" value="0.05" units="cm"/>
      <inkml:brushProperty name="color" value="#FF0066"/>
    </inkml:brush>
  </inkml:definitions>
  <inkml:trace contextRef="#ctx0" brushRef="#br0">1 0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FB4D60D2-D973-4B94-95A9-E3403BB46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="" xmlns:a16="http://schemas.microsoft.com/office/drawing/2014/main" id="{080B5CEA-AD64-4F84-BC74-A6964E429F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3BEE6B04-DF1A-4B63-BE8D-E4824F447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602D954B-A4B0-4FC2-8CFC-AB8559467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42BD057F-1124-40C2-84EA-5CC3B3B2A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633568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0918BBF7-091C-4233-A9DE-F1FD34D39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="" xmlns:a16="http://schemas.microsoft.com/office/drawing/2014/main" id="{3FBE70E5-BDF4-4EDD-A25C-BDAEF38CEC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E8970B33-E03A-41B8-A7B5-089B43435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69E26185-FD86-4189-ACDC-718BB99E8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C81E19C9-CDF2-4257-98E3-F69BA4A97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351445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D412CFB3-88C2-4702-BFC2-E7291527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="" xmlns:a16="http://schemas.microsoft.com/office/drawing/2014/main" id="{65148586-8DB5-48DE-AD59-2742C5B98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7560B76B-23D3-4E0B-8E1F-8D70EF827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37C80CA8-66F7-45A2-8047-A41BA72DF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6E3C3716-75A1-485F-8800-7D8DF31CC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2827883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94C19980-A92B-4C95-89EC-CEECC0F1E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="" xmlns:a16="http://schemas.microsoft.com/office/drawing/2014/main" id="{D0B032E7-278B-4250-825C-161C3BA2E5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="" xmlns:a16="http://schemas.microsoft.com/office/drawing/2014/main" id="{A7471A70-7D9C-4E31-B77A-A494812A6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="" xmlns:a16="http://schemas.microsoft.com/office/drawing/2014/main" id="{AEBEF13F-8B15-46E8-A124-B854D23B2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="" xmlns:a16="http://schemas.microsoft.com/office/drawing/2014/main" id="{F9980A8E-E777-4088-97AF-78F07C164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="" xmlns:a16="http://schemas.microsoft.com/office/drawing/2014/main" id="{B67513CB-A5BD-4137-BE1A-8630312B2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209859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99FCCFF7-6EAF-4268-B459-51918D10C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="" xmlns:a16="http://schemas.microsoft.com/office/drawing/2014/main" id="{90158479-AEE6-45CC-9F0E-D1AB9BCB9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="" xmlns:a16="http://schemas.microsoft.com/office/drawing/2014/main" id="{022C9CAF-4827-41BD-B3C6-260D8167A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="" xmlns:a16="http://schemas.microsoft.com/office/drawing/2014/main" id="{671E17C4-8960-46EC-8857-334A41C982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="" xmlns:a16="http://schemas.microsoft.com/office/drawing/2014/main" id="{C57CDFCB-25EB-410C-8F13-D69F0FCE5F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="" xmlns:a16="http://schemas.microsoft.com/office/drawing/2014/main" id="{CEF4EA23-929E-4403-99E8-646E774B8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="" xmlns:a16="http://schemas.microsoft.com/office/drawing/2014/main" id="{000519F7-F4AA-4050-BB97-23C86787B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="" xmlns:a16="http://schemas.microsoft.com/office/drawing/2014/main" id="{56C0B195-28F8-42F7-89DC-866A2F18C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2468028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C14236AA-CDE2-4F34-9504-3A7B80DA1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="" xmlns:a16="http://schemas.microsoft.com/office/drawing/2014/main" id="{DD2E79F8-5275-4C7F-8D41-CC3BEDFF9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="" xmlns:a16="http://schemas.microsoft.com/office/drawing/2014/main" id="{E88D6425-6D60-49DE-B942-9FB592EB5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="" xmlns:a16="http://schemas.microsoft.com/office/drawing/2014/main" id="{F4EE800B-3EE2-41FA-AFD8-B97CF741B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398172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="" xmlns:a16="http://schemas.microsoft.com/office/drawing/2014/main" id="{744AF8C7-8C1A-4528-A20C-925530D9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="" xmlns:a16="http://schemas.microsoft.com/office/drawing/2014/main" id="{32936C8B-5707-4E10-8B86-EA5DD6DEF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="" xmlns:a16="http://schemas.microsoft.com/office/drawing/2014/main" id="{E2705221-1D5F-468D-BCC2-E3FDCA2C0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40670695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2017FD9C-ECBA-49BE-AE78-77248DCD6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="" xmlns:a16="http://schemas.microsoft.com/office/drawing/2014/main" id="{35C0E264-544F-4BBF-B258-A8CFF89055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="" xmlns:a16="http://schemas.microsoft.com/office/drawing/2014/main" id="{84A06AB4-6F8F-4587-9970-8E86FDAA5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="" xmlns:a16="http://schemas.microsoft.com/office/drawing/2014/main" id="{B1C8E756-7E91-42A4-B235-9F05131D0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="" xmlns:a16="http://schemas.microsoft.com/office/drawing/2014/main" id="{B8FA27DD-0532-4085-A36A-19C14B07E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="" xmlns:a16="http://schemas.microsoft.com/office/drawing/2014/main" id="{292E7232-59C2-4D73-84DE-9058382F8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239767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68370AB2-B600-4DF1-A489-9F645DA29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="" xmlns:a16="http://schemas.microsoft.com/office/drawing/2014/main" id="{A256CF25-8ABA-45E4-AF74-41EA44A0EE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="" xmlns:a16="http://schemas.microsoft.com/office/drawing/2014/main" id="{2A8C110C-83E5-45FC-856C-9161DDCDC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="" xmlns:a16="http://schemas.microsoft.com/office/drawing/2014/main" id="{39FC72C2-EA7A-4BD9-8B4B-52CE6B835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="" xmlns:a16="http://schemas.microsoft.com/office/drawing/2014/main" id="{958698A2-6B98-4B62-B5FC-F102FDF1D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="" xmlns:a16="http://schemas.microsoft.com/office/drawing/2014/main" id="{5D960099-65B9-4E0D-A57E-07C7C7669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110193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35EA18DB-03BB-4B1D-B77B-B7E5647FC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="" xmlns:a16="http://schemas.microsoft.com/office/drawing/2014/main" id="{459439BC-FDF2-4555-95A6-807CFC6F5D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7CF77C53-5B85-4EF8-B97A-49CA5CBA1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52D42C94-6673-4C60-B5A8-8B0B895D5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B44D8D79-3805-4325-9F8C-0F20B253B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15350714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="" xmlns:a16="http://schemas.microsoft.com/office/drawing/2014/main" id="{875BE2BF-BA14-4DD6-B8C9-50E779FB08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="" xmlns:a16="http://schemas.microsoft.com/office/drawing/2014/main" id="{291B2913-B495-46DF-AF81-8AE8219506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FDAF692D-1BDC-4628-9608-7CCE94D934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DCE0A5FC-E111-4DF4-96EC-788DEBF78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B45F496A-F9B4-490E-8C20-6D888A7D5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3190153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="" xmlns:a16="http://schemas.microsoft.com/office/drawing/2014/main" id="{528C1E93-3713-4207-B8BD-31F560D1A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="" xmlns:a16="http://schemas.microsoft.com/office/drawing/2014/main" id="{F5636852-09EE-4752-9EDD-8AA48B233B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="" xmlns:a16="http://schemas.microsoft.com/office/drawing/2014/main" id="{A4E7A97A-8CE8-4A9C-8A66-A14FABD6D1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E0FB3-2A7B-4012-8F01-75A63492E62E}" type="datetimeFigureOut">
              <a:rPr lang="lt-LT" smtClean="0"/>
              <a:pPr/>
              <a:t>2022-03-31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="" xmlns:a16="http://schemas.microsoft.com/office/drawing/2014/main" id="{6EE5ACAB-B6A2-416D-BA5D-111272CBD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="" xmlns:a16="http://schemas.microsoft.com/office/drawing/2014/main" id="{96C28A20-2B42-4FD8-8509-F3F6981FE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1A24E-40CC-4149-9CD4-7A499732DB2D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="" xmlns:p14="http://schemas.microsoft.com/office/powerpoint/2010/main" val="4224977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customXml" Target="../ink/ink5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customXml" Target="../ink/ink12.xml"/><Relationship Id="rId18" Type="http://schemas.openxmlformats.org/officeDocument/2006/relationships/image" Target="../media/image17.png"/><Relationship Id="rId26" Type="http://schemas.openxmlformats.org/officeDocument/2006/relationships/image" Target="../media/image21.png"/><Relationship Id="rId3" Type="http://schemas.openxmlformats.org/officeDocument/2006/relationships/customXml" Target="../ink/ink7.xml"/><Relationship Id="rId21" Type="http://schemas.openxmlformats.org/officeDocument/2006/relationships/customXml" Target="../ink/ink16.xml"/><Relationship Id="rId7" Type="http://schemas.openxmlformats.org/officeDocument/2006/relationships/customXml" Target="../ink/ink9.xml"/><Relationship Id="rId12" Type="http://schemas.openxmlformats.org/officeDocument/2006/relationships/image" Target="../media/image14.png"/><Relationship Id="rId17" Type="http://schemas.openxmlformats.org/officeDocument/2006/relationships/customXml" Target="../ink/ink14.xml"/><Relationship Id="rId25" Type="http://schemas.openxmlformats.org/officeDocument/2006/relationships/customXml" Target="../ink/ink18.xml"/><Relationship Id="rId2" Type="http://schemas.openxmlformats.org/officeDocument/2006/relationships/image" Target="../media/image9.png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customXml" Target="../ink/ink11.xml"/><Relationship Id="rId24" Type="http://schemas.openxmlformats.org/officeDocument/2006/relationships/image" Target="../media/image20.png"/><Relationship Id="rId5" Type="http://schemas.openxmlformats.org/officeDocument/2006/relationships/customXml" Target="../ink/ink8.xml"/><Relationship Id="rId15" Type="http://schemas.openxmlformats.org/officeDocument/2006/relationships/customXml" Target="../ink/ink13.xml"/><Relationship Id="rId23" Type="http://schemas.openxmlformats.org/officeDocument/2006/relationships/customXml" Target="../ink/ink17.xml"/><Relationship Id="rId28" Type="http://schemas.openxmlformats.org/officeDocument/2006/relationships/image" Target="../media/image22.png"/><Relationship Id="rId10" Type="http://schemas.openxmlformats.org/officeDocument/2006/relationships/image" Target="../media/image13.png"/><Relationship Id="rId19" Type="http://schemas.openxmlformats.org/officeDocument/2006/relationships/customXml" Target="../ink/ink15.xml"/><Relationship Id="rId4" Type="http://schemas.openxmlformats.org/officeDocument/2006/relationships/image" Target="../media/image10.png"/><Relationship Id="rId9" Type="http://schemas.openxmlformats.org/officeDocument/2006/relationships/customXml" Target="../ink/ink10.xml"/><Relationship Id="rId14" Type="http://schemas.openxmlformats.org/officeDocument/2006/relationships/image" Target="../media/image15.png"/><Relationship Id="rId22" Type="http://schemas.openxmlformats.org/officeDocument/2006/relationships/image" Target="../media/image19.png"/><Relationship Id="rId27" Type="http://schemas.openxmlformats.org/officeDocument/2006/relationships/customXml" Target="../ink/ink19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customXml" Target="../ink/ink25.xml"/><Relationship Id="rId18" Type="http://schemas.openxmlformats.org/officeDocument/2006/relationships/image" Target="../media/image31.png"/><Relationship Id="rId26" Type="http://schemas.openxmlformats.org/officeDocument/2006/relationships/image" Target="../media/image35.png"/><Relationship Id="rId3" Type="http://schemas.openxmlformats.org/officeDocument/2006/relationships/customXml" Target="../ink/ink20.xml"/><Relationship Id="rId21" Type="http://schemas.openxmlformats.org/officeDocument/2006/relationships/customXml" Target="../ink/ink29.xml"/><Relationship Id="rId34" Type="http://schemas.openxmlformats.org/officeDocument/2006/relationships/image" Target="../media/image39.png"/><Relationship Id="rId7" Type="http://schemas.openxmlformats.org/officeDocument/2006/relationships/customXml" Target="../ink/ink22.xml"/><Relationship Id="rId12" Type="http://schemas.openxmlformats.org/officeDocument/2006/relationships/image" Target="../media/image28.png"/><Relationship Id="rId17" Type="http://schemas.openxmlformats.org/officeDocument/2006/relationships/customXml" Target="../ink/ink27.xml"/><Relationship Id="rId25" Type="http://schemas.openxmlformats.org/officeDocument/2006/relationships/customXml" Target="../ink/ink31.xml"/><Relationship Id="rId33" Type="http://schemas.openxmlformats.org/officeDocument/2006/relationships/customXml" Target="../ink/ink35.xml"/><Relationship Id="rId38" Type="http://schemas.openxmlformats.org/officeDocument/2006/relationships/image" Target="../media/image41.png"/><Relationship Id="rId2" Type="http://schemas.openxmlformats.org/officeDocument/2006/relationships/image" Target="../media/image23.png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29" Type="http://schemas.openxmlformats.org/officeDocument/2006/relationships/customXml" Target="../ink/ink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customXml" Target="../ink/ink24.xml"/><Relationship Id="rId24" Type="http://schemas.openxmlformats.org/officeDocument/2006/relationships/image" Target="../media/image34.png"/><Relationship Id="rId32" Type="http://schemas.openxmlformats.org/officeDocument/2006/relationships/image" Target="../media/image38.png"/><Relationship Id="rId37" Type="http://schemas.openxmlformats.org/officeDocument/2006/relationships/customXml" Target="../ink/ink37.xml"/><Relationship Id="rId5" Type="http://schemas.openxmlformats.org/officeDocument/2006/relationships/customXml" Target="../ink/ink21.xml"/><Relationship Id="rId15" Type="http://schemas.openxmlformats.org/officeDocument/2006/relationships/customXml" Target="../ink/ink26.xml"/><Relationship Id="rId23" Type="http://schemas.openxmlformats.org/officeDocument/2006/relationships/customXml" Target="../ink/ink30.xml"/><Relationship Id="rId28" Type="http://schemas.openxmlformats.org/officeDocument/2006/relationships/image" Target="../media/image36.png"/><Relationship Id="rId36" Type="http://schemas.openxmlformats.org/officeDocument/2006/relationships/image" Target="../media/image40.png"/><Relationship Id="rId10" Type="http://schemas.openxmlformats.org/officeDocument/2006/relationships/image" Target="../media/image27.png"/><Relationship Id="rId19" Type="http://schemas.openxmlformats.org/officeDocument/2006/relationships/customXml" Target="../ink/ink28.xml"/><Relationship Id="rId31" Type="http://schemas.openxmlformats.org/officeDocument/2006/relationships/customXml" Target="../ink/ink34.xml"/><Relationship Id="rId4" Type="http://schemas.openxmlformats.org/officeDocument/2006/relationships/image" Target="../media/image24.png"/><Relationship Id="rId9" Type="http://schemas.openxmlformats.org/officeDocument/2006/relationships/customXml" Target="../ink/ink23.xml"/><Relationship Id="rId14" Type="http://schemas.openxmlformats.org/officeDocument/2006/relationships/image" Target="../media/image29.png"/><Relationship Id="rId22" Type="http://schemas.openxmlformats.org/officeDocument/2006/relationships/image" Target="../media/image33.png"/><Relationship Id="rId27" Type="http://schemas.openxmlformats.org/officeDocument/2006/relationships/customXml" Target="../ink/ink32.xml"/><Relationship Id="rId30" Type="http://schemas.openxmlformats.org/officeDocument/2006/relationships/image" Target="../media/image37.png"/><Relationship Id="rId35" Type="http://schemas.openxmlformats.org/officeDocument/2006/relationships/customXml" Target="../ink/ink3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38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9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customXml" Target="../ink/ink40.xml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3AB34F2D-EC06-4207-90B5-7671D1EBB5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519975"/>
          </a:xfrm>
        </p:spPr>
        <p:txBody>
          <a:bodyPr>
            <a:normAutofit/>
          </a:bodyPr>
          <a:lstStyle/>
          <a:p>
            <a:r>
              <a:rPr lang="lt-LT" sz="5300" b="1" dirty="0" smtClean="0">
                <a:solidFill>
                  <a:srgbClr val="0070C0"/>
                </a:solidFill>
              </a:rPr>
              <a:t>EFEKTYVUS INDIVIDUALUS UGDYMO PLANAS – GERESNIS MOKOMOSIOS MEDŽIAGOS ĮSISAVINIMAS</a:t>
            </a:r>
            <a:endParaRPr lang="lt-LT" sz="5300" b="1" dirty="0">
              <a:solidFill>
                <a:srgbClr val="0070C0"/>
              </a:solidFill>
            </a:endParaRPr>
          </a:p>
        </p:txBody>
      </p:sp>
      <p:sp>
        <p:nvSpPr>
          <p:cNvPr id="3" name="Antrinis pavadinimas 2">
            <a:extLst>
              <a:ext uri="{FF2B5EF4-FFF2-40B4-BE49-F238E27FC236}">
                <a16:creationId xmlns="" xmlns:a16="http://schemas.microsoft.com/office/drawing/2014/main" id="{69D91D28-5DF0-4B67-B2F8-D241A68E1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8608"/>
            <a:ext cx="9144000" cy="1547447"/>
          </a:xfrm>
        </p:spPr>
        <p:txBody>
          <a:bodyPr>
            <a:normAutofit fontScale="92500" lnSpcReduction="10000"/>
          </a:bodyPr>
          <a:lstStyle/>
          <a:p>
            <a:r>
              <a:rPr lang="lt-LT" b="1" dirty="0">
                <a:solidFill>
                  <a:srgbClr val="002060"/>
                </a:solidFill>
              </a:rPr>
              <a:t>Praktinė darbo </a:t>
            </a:r>
            <a:r>
              <a:rPr lang="lt-LT" b="1" dirty="0" smtClean="0">
                <a:solidFill>
                  <a:srgbClr val="002060"/>
                </a:solidFill>
              </a:rPr>
              <a:t>patirtis.</a:t>
            </a:r>
          </a:p>
          <a:p>
            <a:endParaRPr lang="lt-LT" dirty="0" smtClean="0"/>
          </a:p>
          <a:p>
            <a:pPr algn="r"/>
            <a:r>
              <a:rPr lang="lt-LT" dirty="0" smtClean="0">
                <a:solidFill>
                  <a:srgbClr val="FF0000"/>
                </a:solidFill>
              </a:rPr>
              <a:t>Parengė </a:t>
            </a:r>
            <a:r>
              <a:rPr lang="lt-LT" smtClean="0">
                <a:solidFill>
                  <a:srgbClr val="FF0000"/>
                </a:solidFill>
              </a:rPr>
              <a:t>specialioji </a:t>
            </a:r>
            <a:r>
              <a:rPr lang="lt-LT" smtClean="0">
                <a:solidFill>
                  <a:srgbClr val="FF0000"/>
                </a:solidFill>
              </a:rPr>
              <a:t>pedagogė, pradinių klasių mokytoja </a:t>
            </a:r>
          </a:p>
          <a:p>
            <a:pPr algn="r"/>
            <a:r>
              <a:rPr lang="lt-LT" smtClean="0">
                <a:solidFill>
                  <a:srgbClr val="FF0000"/>
                </a:solidFill>
              </a:rPr>
              <a:t> </a:t>
            </a:r>
            <a:r>
              <a:rPr lang="lt-LT" dirty="0" smtClean="0">
                <a:solidFill>
                  <a:srgbClr val="FF0000"/>
                </a:solidFill>
              </a:rPr>
              <a:t>Erika Merkienė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656893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="" xmlns:a16="http://schemas.microsoft.com/office/drawing/2014/main" id="{36A87517-5A83-4F06-910C-579169BFD5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0258" t="19519" r="21676" b="10516"/>
          <a:stretch/>
        </p:blipFill>
        <p:spPr>
          <a:xfrm>
            <a:off x="1687397" y="257487"/>
            <a:ext cx="9078013" cy="6152740"/>
          </a:xfrm>
          <a:prstGeom prst="rect">
            <a:avLst/>
          </a:prstGeom>
        </p:spPr>
      </p:pic>
      <mc:AlternateContent xmlns:mc="http://schemas.openxmlformats.org/markup-compatibility/2006">
        <mc:Choice xmlns="" xmlns:p14="http://schemas.microsoft.com/office/powerpoint/2010/main" Requires="p14">
          <p:contentPart p14:bwMode="auto" r:id="rId3">
            <p14:nvContentPartPr>
              <p14:cNvPr id="7" name="Rankraštį 6">
                <a:extLst>
                  <a:ext uri="{FF2B5EF4-FFF2-40B4-BE49-F238E27FC236}">
                    <a16:creationId xmlns:a16="http://schemas.microsoft.com/office/drawing/2014/main" id="{B82D9197-CE9E-4A34-AAF0-F86F6A8A7288}"/>
                  </a:ext>
                </a:extLst>
              </p14:cNvPr>
              <p14:cNvContentPartPr/>
              <p14:nvPr/>
            </p14:nvContentPartPr>
            <p14:xfrm>
              <a:off x="3997639" y="1624136"/>
              <a:ext cx="360" cy="360"/>
            </p14:xfrm>
          </p:contentPart>
        </mc:Choice>
        <mc:Fallback>
          <p:pic>
            <p:nvPicPr>
              <p:cNvPr id="7" name="Rankraštį 6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82D9197-CE9E-4A34-AAF0-F86F6A8A7288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943639" y="151649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5">
            <p14:nvContentPartPr>
              <p14:cNvPr id="8" name="Rankraštį 7">
                <a:extLst>
                  <a:ext uri="{FF2B5EF4-FFF2-40B4-BE49-F238E27FC236}">
                    <a16:creationId xmlns:a16="http://schemas.microsoft.com/office/drawing/2014/main" id="{41A286EC-659C-456E-BE3E-4F5639AE2C64}"/>
                  </a:ext>
                </a:extLst>
              </p14:cNvPr>
              <p14:cNvContentPartPr/>
              <p14:nvPr/>
            </p14:nvContentPartPr>
            <p14:xfrm>
              <a:off x="3822319" y="1633856"/>
              <a:ext cx="1527120" cy="360"/>
            </p14:xfrm>
          </p:contentPart>
        </mc:Choice>
        <mc:Fallback>
          <p:pic>
            <p:nvPicPr>
              <p:cNvPr id="8" name="Rankraštį 7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1A286EC-659C-456E-BE3E-4F5639AE2C64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3768679" y="1525856"/>
                <a:ext cx="16347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7">
            <p14:nvContentPartPr>
              <p14:cNvPr id="9" name="Rankraštį 8">
                <a:extLst>
                  <a:ext uri="{FF2B5EF4-FFF2-40B4-BE49-F238E27FC236}">
                    <a16:creationId xmlns:a16="http://schemas.microsoft.com/office/drawing/2014/main" id="{21AF9784-A0D7-4344-B2FE-3438782C587A}"/>
                  </a:ext>
                </a:extLst>
              </p14:cNvPr>
              <p14:cNvContentPartPr/>
              <p14:nvPr/>
            </p14:nvContentPartPr>
            <p14:xfrm>
              <a:off x="2703799" y="1906376"/>
              <a:ext cx="90720" cy="6120"/>
            </p14:xfrm>
          </p:contentPart>
        </mc:Choice>
        <mc:Fallback>
          <p:pic>
            <p:nvPicPr>
              <p:cNvPr id="9" name="Rankraštį 8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21AF9784-A0D7-4344-B2FE-3438782C587A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2650159" y="1798376"/>
                <a:ext cx="198360" cy="2217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/>
          <p:cNvSpPr/>
          <p:nvPr/>
        </p:nvSpPr>
        <p:spPr>
          <a:xfrm>
            <a:off x="309488" y="196948"/>
            <a:ext cx="571148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lt-L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Individualus ugdymo planas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3985" y="4655458"/>
            <a:ext cx="426341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Gautos išvados iš PPT </a:t>
            </a:r>
            <a:r>
              <a:rPr lang="lt-LT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↗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5031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>
            <a:extLst>
              <a:ext uri="{FF2B5EF4-FFF2-40B4-BE49-F238E27FC236}">
                <a16:creationId xmlns="" xmlns:a16="http://schemas.microsoft.com/office/drawing/2014/main" id="{C32BC7E5-E57C-4E4E-8E24-9D1104182C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0585" t="21277" r="21968" b="7517"/>
          <a:stretch/>
        </p:blipFill>
        <p:spPr>
          <a:xfrm>
            <a:off x="1282045" y="211023"/>
            <a:ext cx="9230847" cy="6435953"/>
          </a:xfrm>
          <a:prstGeom prst="rect">
            <a:avLst/>
          </a:prstGeom>
        </p:spPr>
      </p:pic>
      <mc:AlternateContent xmlns:mc="http://schemas.openxmlformats.org/markup-compatibility/2006">
        <mc:Choice xmlns="" xmlns:p14="http://schemas.microsoft.com/office/powerpoint/2010/main" Requires="p14">
          <p:contentPart p14:bwMode="auto" r:id="rId3">
            <p14:nvContentPartPr>
              <p14:cNvPr id="6" name="Rankraštį 5">
                <a:extLst>
                  <a:ext uri="{FF2B5EF4-FFF2-40B4-BE49-F238E27FC236}">
                    <a16:creationId xmlns:a16="http://schemas.microsoft.com/office/drawing/2014/main" id="{55ACD7D6-73AE-46A4-B2D4-812E3FF16DB4}"/>
                  </a:ext>
                </a:extLst>
              </p14:cNvPr>
              <p14:cNvContentPartPr/>
              <p14:nvPr/>
            </p14:nvContentPartPr>
            <p14:xfrm>
              <a:off x="8090839" y="4503056"/>
              <a:ext cx="791280" cy="721080"/>
            </p14:xfrm>
          </p:contentPart>
        </mc:Choice>
        <mc:Fallback>
          <p:pic>
            <p:nvPicPr>
              <p:cNvPr id="6" name="Rankraštį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55ACD7D6-73AE-46A4-B2D4-812E3FF16DB4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036839" y="4395416"/>
                <a:ext cx="898920" cy="9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5">
            <p14:nvContentPartPr>
              <p14:cNvPr id="7" name="Rankraštį 6">
                <a:extLst>
                  <a:ext uri="{FF2B5EF4-FFF2-40B4-BE49-F238E27FC236}">
                    <a16:creationId xmlns:a16="http://schemas.microsoft.com/office/drawing/2014/main" id="{EC4B5546-01A2-4AB4-B677-700BBB8AF7E3}"/>
                  </a:ext>
                </a:extLst>
              </p14:cNvPr>
              <p14:cNvContentPartPr/>
              <p14:nvPr/>
            </p14:nvContentPartPr>
            <p14:xfrm>
              <a:off x="8248519" y="4464896"/>
              <a:ext cx="680400" cy="360"/>
            </p14:xfrm>
          </p:contentPart>
        </mc:Choice>
        <mc:Fallback>
          <p:pic>
            <p:nvPicPr>
              <p:cNvPr id="7" name="Rankraštį 6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EC4B5546-01A2-4AB4-B677-700BBB8AF7E3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8194879" y="4356896"/>
                <a:ext cx="7880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7">
            <p14:nvContentPartPr>
              <p14:cNvPr id="8" name="Rankraštį 7">
                <a:extLst>
                  <a:ext uri="{FF2B5EF4-FFF2-40B4-BE49-F238E27FC236}">
                    <a16:creationId xmlns:a16="http://schemas.microsoft.com/office/drawing/2014/main" id="{06233107-DA29-4AD5-9EDB-D94A58CC1981}"/>
                  </a:ext>
                </a:extLst>
              </p14:cNvPr>
              <p14:cNvContentPartPr/>
              <p14:nvPr/>
            </p14:nvContentPartPr>
            <p14:xfrm>
              <a:off x="8111719" y="5437256"/>
              <a:ext cx="832680" cy="818640"/>
            </p14:xfrm>
          </p:contentPart>
        </mc:Choice>
        <mc:Fallback>
          <p:pic>
            <p:nvPicPr>
              <p:cNvPr id="8" name="Rankraštį 7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06233107-DA29-4AD5-9EDB-D94A58CC198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8058079" y="5329616"/>
                <a:ext cx="940320" cy="103428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Rectangle 8"/>
          <p:cNvSpPr/>
          <p:nvPr/>
        </p:nvSpPr>
        <p:spPr>
          <a:xfrm>
            <a:off x="7874108" y="3079877"/>
            <a:ext cx="449052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Pedagogai, kurie pritaiko </a:t>
            </a:r>
          </a:p>
          <a:p>
            <a:pPr algn="ctr"/>
            <a:r>
              <a:rPr lang="lt-LT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↙ </a:t>
            </a:r>
            <a:r>
              <a:rPr lang="lt-L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ugdymo turinį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7256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="" xmlns:a16="http://schemas.microsoft.com/office/drawing/2014/main" id="{4E30A174-91C2-4116-BA2C-C9D13BB47B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0824" t="20283" r="22048" b="8085"/>
          <a:stretch/>
        </p:blipFill>
        <p:spPr>
          <a:xfrm>
            <a:off x="1285153" y="215404"/>
            <a:ext cx="9112612" cy="6427192"/>
          </a:xfrm>
          <a:prstGeom prst="rect">
            <a:avLst/>
          </a:prstGeom>
        </p:spPr>
      </p:pic>
      <mc:AlternateContent xmlns:mc="http://schemas.openxmlformats.org/markup-compatibility/2006">
        <mc:Choice xmlns="" xmlns:p14="http://schemas.microsoft.com/office/powerpoint/2010/main" Requires="p14">
          <p:contentPart p14:bwMode="auto" r:id="rId3">
            <p14:nvContentPartPr>
              <p14:cNvPr id="4" name="Rankraštį 3">
                <a:extLst>
                  <a:ext uri="{FF2B5EF4-FFF2-40B4-BE49-F238E27FC236}">
                    <a16:creationId xmlns:a16="http://schemas.microsoft.com/office/drawing/2014/main" id="{5B732FB2-3073-4B47-8D3A-D19756F98E3E}"/>
                  </a:ext>
                </a:extLst>
              </p14:cNvPr>
              <p14:cNvContentPartPr/>
              <p14:nvPr/>
            </p14:nvContentPartPr>
            <p14:xfrm>
              <a:off x="7986079" y="612536"/>
              <a:ext cx="884520" cy="78480"/>
            </p14:xfrm>
          </p:contentPart>
        </mc:Choice>
        <mc:Fallback>
          <p:pic>
            <p:nvPicPr>
              <p:cNvPr id="4" name="Rankraštį 3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5B732FB2-3073-4B47-8D3A-D19756F98E3E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7932439" y="504896"/>
                <a:ext cx="99216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5">
            <p14:nvContentPartPr>
              <p14:cNvPr id="5" name="Rankraštį 4">
                <a:extLst>
                  <a:ext uri="{FF2B5EF4-FFF2-40B4-BE49-F238E27FC236}">
                    <a16:creationId xmlns:a16="http://schemas.microsoft.com/office/drawing/2014/main" id="{C04EEC72-0890-4A98-ACE0-56BB145A83F6}"/>
                  </a:ext>
                </a:extLst>
              </p14:cNvPr>
              <p14:cNvContentPartPr/>
              <p14:nvPr/>
            </p14:nvContentPartPr>
            <p14:xfrm>
              <a:off x="7995799" y="971816"/>
              <a:ext cx="820080" cy="984600"/>
            </p14:xfrm>
          </p:contentPart>
        </mc:Choice>
        <mc:Fallback>
          <p:pic>
            <p:nvPicPr>
              <p:cNvPr id="5" name="Rankraštį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C04EEC72-0890-4A98-ACE0-56BB145A83F6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7942159" y="863816"/>
                <a:ext cx="927720" cy="120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7">
            <p14:nvContentPartPr>
              <p14:cNvPr id="6" name="Rankraštį 5">
                <a:extLst>
                  <a:ext uri="{FF2B5EF4-FFF2-40B4-BE49-F238E27FC236}">
                    <a16:creationId xmlns:a16="http://schemas.microsoft.com/office/drawing/2014/main" id="{B279FB83-C185-405E-B894-22FD2817FC91}"/>
                  </a:ext>
                </a:extLst>
              </p14:cNvPr>
              <p14:cNvContentPartPr/>
              <p14:nvPr/>
            </p14:nvContentPartPr>
            <p14:xfrm>
              <a:off x="8015239" y="2187536"/>
              <a:ext cx="835560" cy="99360"/>
            </p14:xfrm>
          </p:contentPart>
        </mc:Choice>
        <mc:Fallback>
          <p:pic>
            <p:nvPicPr>
              <p:cNvPr id="6" name="Rankraštį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279FB83-C185-405E-B894-22FD2817FC91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7961599" y="2079536"/>
                <a:ext cx="943200" cy="31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9">
            <p14:nvContentPartPr>
              <p14:cNvPr id="7" name="Rankraštį 6">
                <a:extLst>
                  <a:ext uri="{FF2B5EF4-FFF2-40B4-BE49-F238E27FC236}">
                    <a16:creationId xmlns:a16="http://schemas.microsoft.com/office/drawing/2014/main" id="{61FCE18D-E3E9-4CDB-8188-0864A626D3C9}"/>
                  </a:ext>
                </a:extLst>
              </p14:cNvPr>
              <p14:cNvContentPartPr/>
              <p14:nvPr/>
            </p14:nvContentPartPr>
            <p14:xfrm>
              <a:off x="8055199" y="2937056"/>
              <a:ext cx="748440" cy="50400"/>
            </p14:xfrm>
          </p:contentPart>
        </mc:Choice>
        <mc:Fallback>
          <p:pic>
            <p:nvPicPr>
              <p:cNvPr id="7" name="Rankraštį 6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61FCE18D-E3E9-4CDB-8188-0864A626D3C9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8001559" y="2829416"/>
                <a:ext cx="856080" cy="26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1">
            <p14:nvContentPartPr>
              <p14:cNvPr id="9" name="Rankraštį 8">
                <a:extLst>
                  <a:ext uri="{FF2B5EF4-FFF2-40B4-BE49-F238E27FC236}">
                    <a16:creationId xmlns:a16="http://schemas.microsoft.com/office/drawing/2014/main" id="{4C0D691E-6000-4428-A487-29C49160072E}"/>
                  </a:ext>
                </a:extLst>
              </p14:cNvPr>
              <p14:cNvContentPartPr/>
              <p14:nvPr/>
            </p14:nvContentPartPr>
            <p14:xfrm>
              <a:off x="8017399" y="3625016"/>
              <a:ext cx="1048680" cy="101520"/>
            </p14:xfrm>
          </p:contentPart>
        </mc:Choice>
        <mc:Fallback>
          <p:pic>
            <p:nvPicPr>
              <p:cNvPr id="9" name="Rankraštį 8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C0D691E-6000-4428-A487-29C49160072E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7963399" y="3517376"/>
                <a:ext cx="1156320" cy="31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3">
            <p14:nvContentPartPr>
              <p14:cNvPr id="10" name="Rankraštį 9">
                <a:extLst>
                  <a:ext uri="{FF2B5EF4-FFF2-40B4-BE49-F238E27FC236}">
                    <a16:creationId xmlns:a16="http://schemas.microsoft.com/office/drawing/2014/main" id="{A1733D41-0F0F-42F6-AA7E-724C7D7B8E6F}"/>
                  </a:ext>
                </a:extLst>
              </p14:cNvPr>
              <p14:cNvContentPartPr/>
              <p14:nvPr/>
            </p14:nvContentPartPr>
            <p14:xfrm>
              <a:off x="8045479" y="4235216"/>
              <a:ext cx="826200" cy="26280"/>
            </p14:xfrm>
          </p:contentPart>
        </mc:Choice>
        <mc:Fallback>
          <p:pic>
            <p:nvPicPr>
              <p:cNvPr id="10" name="Rankraštį 9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A1733D41-0F0F-42F6-AA7E-724C7D7B8E6F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7991479" y="4127216"/>
                <a:ext cx="933840" cy="24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5">
            <p14:nvContentPartPr>
              <p14:cNvPr id="11" name="Rankraštį 10">
                <a:extLst>
                  <a:ext uri="{FF2B5EF4-FFF2-40B4-BE49-F238E27FC236}">
                    <a16:creationId xmlns:a16="http://schemas.microsoft.com/office/drawing/2014/main" id="{11756245-C556-478D-A923-8DE9D83AFD03}"/>
                  </a:ext>
                </a:extLst>
              </p14:cNvPr>
              <p14:cNvContentPartPr/>
              <p14:nvPr/>
            </p14:nvContentPartPr>
            <p14:xfrm>
              <a:off x="7995799" y="4474616"/>
              <a:ext cx="1000440" cy="360"/>
            </p14:xfrm>
          </p:contentPart>
        </mc:Choice>
        <mc:Fallback>
          <p:pic>
            <p:nvPicPr>
              <p:cNvPr id="11" name="Rankraštį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11756245-C556-478D-A923-8DE9D83AFD0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7942159" y="4366616"/>
                <a:ext cx="110808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7">
            <p14:nvContentPartPr>
              <p14:cNvPr id="12" name="Rankraštį 11">
                <a:extLst>
                  <a:ext uri="{FF2B5EF4-FFF2-40B4-BE49-F238E27FC236}">
                    <a16:creationId xmlns:a16="http://schemas.microsoft.com/office/drawing/2014/main" id="{490678CB-6C16-4BD0-AC3F-BC704FCB17EA}"/>
                  </a:ext>
                </a:extLst>
              </p14:cNvPr>
              <p14:cNvContentPartPr/>
              <p14:nvPr/>
            </p14:nvContentPartPr>
            <p14:xfrm>
              <a:off x="7975999" y="4834256"/>
              <a:ext cx="884520" cy="360"/>
            </p14:xfrm>
          </p:contentPart>
        </mc:Choice>
        <mc:Fallback>
          <p:pic>
            <p:nvPicPr>
              <p:cNvPr id="12" name="Rankraštį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90678CB-6C16-4BD0-AC3F-BC704FCB17E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7922359" y="4726616"/>
                <a:ext cx="9921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9">
            <p14:nvContentPartPr>
              <p14:cNvPr id="13" name="Rankraštį 12">
                <a:extLst>
                  <a:ext uri="{FF2B5EF4-FFF2-40B4-BE49-F238E27FC236}">
                    <a16:creationId xmlns:a16="http://schemas.microsoft.com/office/drawing/2014/main" id="{B063241B-2601-4364-859C-ABA07518F2B1}"/>
                  </a:ext>
                </a:extLst>
              </p14:cNvPr>
              <p14:cNvContentPartPr/>
              <p14:nvPr/>
            </p14:nvContentPartPr>
            <p14:xfrm>
              <a:off x="7975999" y="5116496"/>
              <a:ext cx="1050120" cy="10800"/>
            </p14:xfrm>
          </p:contentPart>
        </mc:Choice>
        <mc:Fallback>
          <p:pic>
            <p:nvPicPr>
              <p:cNvPr id="13" name="Rankraštį 12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063241B-2601-4364-859C-ABA07518F2B1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7922359" y="5008496"/>
                <a:ext cx="115776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1">
            <p14:nvContentPartPr>
              <p14:cNvPr id="14" name="Rankraštį 13">
                <a:extLst>
                  <a:ext uri="{FF2B5EF4-FFF2-40B4-BE49-F238E27FC236}">
                    <a16:creationId xmlns:a16="http://schemas.microsoft.com/office/drawing/2014/main" id="{80715468-4FF0-4A47-BD32-01208667C183}"/>
                  </a:ext>
                </a:extLst>
              </p14:cNvPr>
              <p14:cNvContentPartPr/>
              <p14:nvPr/>
            </p14:nvContentPartPr>
            <p14:xfrm>
              <a:off x="8015239" y="5427536"/>
              <a:ext cx="943200" cy="10800"/>
            </p14:xfrm>
          </p:contentPart>
        </mc:Choice>
        <mc:Fallback>
          <p:pic>
            <p:nvPicPr>
              <p:cNvPr id="14" name="Rankraštį 13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80715468-4FF0-4A47-BD32-01208667C183}"/>
                  </a:ext>
                </a:extLst>
              </p:cNvPr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7961239" y="5319896"/>
                <a:ext cx="105084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3">
            <p14:nvContentPartPr>
              <p14:cNvPr id="15" name="Rankraštį 14">
                <a:extLst>
                  <a:ext uri="{FF2B5EF4-FFF2-40B4-BE49-F238E27FC236}">
                    <a16:creationId xmlns:a16="http://schemas.microsoft.com/office/drawing/2014/main" id="{034177EB-2F6E-43A1-99FD-73AC749514C8}"/>
                  </a:ext>
                </a:extLst>
              </p14:cNvPr>
              <p14:cNvContentPartPr/>
              <p14:nvPr/>
            </p14:nvContentPartPr>
            <p14:xfrm>
              <a:off x="8559919" y="5894456"/>
              <a:ext cx="835920" cy="59040"/>
            </p14:xfrm>
          </p:contentPart>
        </mc:Choice>
        <mc:Fallback>
          <p:pic>
            <p:nvPicPr>
              <p:cNvPr id="15" name="Rankraštį 1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034177EB-2F6E-43A1-99FD-73AC749514C8}"/>
                  </a:ext>
                </a:extLst>
              </p:cNvPr>
              <p:cNvPicPr/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>
                <a:off x="8505919" y="5786816"/>
                <a:ext cx="943560" cy="274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5">
            <p14:nvContentPartPr>
              <p14:cNvPr id="16" name="Rankraštį 15">
                <a:extLst>
                  <a:ext uri="{FF2B5EF4-FFF2-40B4-BE49-F238E27FC236}">
                    <a16:creationId xmlns:a16="http://schemas.microsoft.com/office/drawing/2014/main" id="{241663C4-E799-4DD4-92F9-4EE30B6B8255}"/>
                  </a:ext>
                </a:extLst>
              </p14:cNvPr>
              <p14:cNvContentPartPr/>
              <p14:nvPr/>
            </p14:nvContentPartPr>
            <p14:xfrm>
              <a:off x="8734879" y="6068696"/>
              <a:ext cx="662400" cy="10800"/>
            </p14:xfrm>
          </p:contentPart>
        </mc:Choice>
        <mc:Fallback>
          <p:pic>
            <p:nvPicPr>
              <p:cNvPr id="16" name="Rankraštį 1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241663C4-E799-4DD4-92F9-4EE30B6B8255}"/>
                  </a:ext>
                </a:extLst>
              </p:cNvPr>
              <p:cNvPicPr/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>
                <a:off x="8680879" y="5961056"/>
                <a:ext cx="77004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7">
            <p14:nvContentPartPr>
              <p14:cNvPr id="17" name="Rankraštį 16">
                <a:extLst>
                  <a:ext uri="{FF2B5EF4-FFF2-40B4-BE49-F238E27FC236}">
                    <a16:creationId xmlns:a16="http://schemas.microsoft.com/office/drawing/2014/main" id="{0FC7DE04-0355-4AC0-829B-20378135687B}"/>
                  </a:ext>
                </a:extLst>
              </p14:cNvPr>
              <p14:cNvContentPartPr/>
              <p14:nvPr/>
            </p14:nvContentPartPr>
            <p14:xfrm>
              <a:off x="5410073" y="5391572"/>
              <a:ext cx="888840" cy="294480"/>
            </p14:xfrm>
          </p:contentPart>
        </mc:Choice>
        <mc:Fallback>
          <p:pic>
            <p:nvPicPr>
              <p:cNvPr id="17" name="Rankraštį 16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0FC7DE04-0355-4AC0-829B-20378135687B}"/>
                  </a:ext>
                </a:extLst>
              </p:cNvPr>
              <p:cNvPicPr/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5401073" y="5382572"/>
                <a:ext cx="906480" cy="31212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Rectangle 17"/>
          <p:cNvSpPr/>
          <p:nvPr/>
        </p:nvSpPr>
        <p:spPr>
          <a:xfrm>
            <a:off x="8457259" y="2320221"/>
            <a:ext cx="378122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↙</a:t>
            </a:r>
            <a:r>
              <a:rPr lang="lt-L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Gaunama pagalba 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001260" y="5063421"/>
            <a:ext cx="225292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lt-LT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Refleksija </a:t>
            </a:r>
            <a:r>
              <a:rPr lang="lt-LT" sz="32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↘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26843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="" xmlns:a16="http://schemas.microsoft.com/office/drawing/2014/main" id="{766F340F-6CF9-4BA2-8335-5F909D1C6E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0825" t="19716" r="21729" b="8652"/>
          <a:stretch/>
        </p:blipFill>
        <p:spPr>
          <a:xfrm>
            <a:off x="1916348" y="287067"/>
            <a:ext cx="8959175" cy="6283866"/>
          </a:xfrm>
          <a:prstGeom prst="rect">
            <a:avLst/>
          </a:prstGeom>
        </p:spPr>
      </p:pic>
      <mc:AlternateContent xmlns:mc="http://schemas.openxmlformats.org/markup-compatibility/2006">
        <mc:Choice xmlns="" xmlns:p14="http://schemas.microsoft.com/office/powerpoint/2010/main" Requires="p14">
          <p:contentPart p14:bwMode="auto" r:id="rId3">
            <p14:nvContentPartPr>
              <p14:cNvPr id="4" name="Rankraštį 3">
                <a:extLst>
                  <a:ext uri="{FF2B5EF4-FFF2-40B4-BE49-F238E27FC236}">
                    <a16:creationId xmlns:a16="http://schemas.microsoft.com/office/drawing/2014/main" id="{44354B33-CD50-4477-9214-73E3E7A4DA6C}"/>
                  </a:ext>
                </a:extLst>
              </p14:cNvPr>
              <p14:cNvContentPartPr/>
              <p14:nvPr/>
            </p14:nvContentPartPr>
            <p14:xfrm>
              <a:off x="8978599" y="680576"/>
              <a:ext cx="991440" cy="79200"/>
            </p14:xfrm>
          </p:contentPart>
        </mc:Choice>
        <mc:Fallback>
          <p:pic>
            <p:nvPicPr>
              <p:cNvPr id="4" name="Rankraštį 3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4354B33-CD50-4477-9214-73E3E7A4DA6C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8924599" y="572936"/>
                <a:ext cx="1099080" cy="29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5">
            <p14:nvContentPartPr>
              <p14:cNvPr id="5" name="Rankraštį 4">
                <a:extLst>
                  <a:ext uri="{FF2B5EF4-FFF2-40B4-BE49-F238E27FC236}">
                    <a16:creationId xmlns:a16="http://schemas.microsoft.com/office/drawing/2014/main" id="{4A79D987-1635-4E73-8CBD-056501B31585}"/>
                  </a:ext>
                </a:extLst>
              </p14:cNvPr>
              <p14:cNvContentPartPr/>
              <p14:nvPr/>
            </p14:nvContentPartPr>
            <p14:xfrm>
              <a:off x="9017119" y="1624136"/>
              <a:ext cx="826920" cy="39600"/>
            </p14:xfrm>
          </p:contentPart>
        </mc:Choice>
        <mc:Fallback>
          <p:pic>
            <p:nvPicPr>
              <p:cNvPr id="5" name="Rankraštį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A79D987-1635-4E73-8CBD-056501B31585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8963119" y="1516496"/>
                <a:ext cx="934560" cy="25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7">
            <p14:nvContentPartPr>
              <p14:cNvPr id="6" name="Rankraštį 5">
                <a:extLst>
                  <a:ext uri="{FF2B5EF4-FFF2-40B4-BE49-F238E27FC236}">
                    <a16:creationId xmlns:a16="http://schemas.microsoft.com/office/drawing/2014/main" id="{F18A6A71-B7A3-4A89-B713-221D7E2EC6F9}"/>
                  </a:ext>
                </a:extLst>
              </p14:cNvPr>
              <p14:cNvContentPartPr/>
              <p14:nvPr/>
            </p14:nvContentPartPr>
            <p14:xfrm>
              <a:off x="9046639" y="1964696"/>
              <a:ext cx="786960" cy="360"/>
            </p14:xfrm>
          </p:contentPart>
        </mc:Choice>
        <mc:Fallback>
          <p:pic>
            <p:nvPicPr>
              <p:cNvPr id="6" name="Rankraštį 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F18A6A71-B7A3-4A89-B713-221D7E2EC6F9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8992639" y="1857056"/>
                <a:ext cx="8946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9">
            <p14:nvContentPartPr>
              <p14:cNvPr id="7" name="Rankraštį 6">
                <a:extLst>
                  <a:ext uri="{FF2B5EF4-FFF2-40B4-BE49-F238E27FC236}">
                    <a16:creationId xmlns:a16="http://schemas.microsoft.com/office/drawing/2014/main" id="{486075F9-BDD4-4504-80E9-52E751BABB75}"/>
                  </a:ext>
                </a:extLst>
              </p14:cNvPr>
              <p14:cNvContentPartPr/>
              <p14:nvPr/>
            </p14:nvContentPartPr>
            <p14:xfrm>
              <a:off x="9036919" y="2246936"/>
              <a:ext cx="806400" cy="360"/>
            </p14:xfrm>
          </p:contentPart>
        </mc:Choice>
        <mc:Fallback>
          <p:pic>
            <p:nvPicPr>
              <p:cNvPr id="7" name="Rankraštį 6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86075F9-BDD4-4504-80E9-52E751BABB75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8982919" y="2138936"/>
                <a:ext cx="91404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1">
            <p14:nvContentPartPr>
              <p14:cNvPr id="8" name="Rankraštį 7">
                <a:extLst>
                  <a:ext uri="{FF2B5EF4-FFF2-40B4-BE49-F238E27FC236}">
                    <a16:creationId xmlns:a16="http://schemas.microsoft.com/office/drawing/2014/main" id="{B7BFF021-C1AF-4639-99BF-47FD0299F7A7}"/>
                  </a:ext>
                </a:extLst>
              </p14:cNvPr>
              <p14:cNvContentPartPr/>
              <p14:nvPr/>
            </p14:nvContentPartPr>
            <p14:xfrm>
              <a:off x="9124039" y="2665256"/>
              <a:ext cx="701640" cy="7920"/>
            </p14:xfrm>
          </p:contentPart>
        </mc:Choice>
        <mc:Fallback>
          <p:pic>
            <p:nvPicPr>
              <p:cNvPr id="8" name="Rankraštį 7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7BFF021-C1AF-4639-99BF-47FD0299F7A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9070399" y="2557256"/>
                <a:ext cx="809280" cy="22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3">
            <p14:nvContentPartPr>
              <p14:cNvPr id="9" name="Rankraštį 8">
                <a:extLst>
                  <a:ext uri="{FF2B5EF4-FFF2-40B4-BE49-F238E27FC236}">
                    <a16:creationId xmlns:a16="http://schemas.microsoft.com/office/drawing/2014/main" id="{264D6261-0153-472E-B753-1724069FFF41}"/>
                  </a:ext>
                </a:extLst>
              </p14:cNvPr>
              <p14:cNvContentPartPr/>
              <p14:nvPr/>
            </p14:nvContentPartPr>
            <p14:xfrm>
              <a:off x="9055999" y="3064136"/>
              <a:ext cx="729360" cy="360"/>
            </p14:xfrm>
          </p:contentPart>
        </mc:Choice>
        <mc:Fallback>
          <p:pic>
            <p:nvPicPr>
              <p:cNvPr id="9" name="Rankraštį 8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264D6261-0153-472E-B753-1724069FFF41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9002359" y="2956136"/>
                <a:ext cx="837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5">
            <p14:nvContentPartPr>
              <p14:cNvPr id="10" name="Rankraštį 9">
                <a:extLst>
                  <a:ext uri="{FF2B5EF4-FFF2-40B4-BE49-F238E27FC236}">
                    <a16:creationId xmlns:a16="http://schemas.microsoft.com/office/drawing/2014/main" id="{71BF958E-4369-4092-935C-1F3841CB438D}"/>
                  </a:ext>
                </a:extLst>
              </p14:cNvPr>
              <p14:cNvContentPartPr/>
              <p14:nvPr/>
            </p14:nvContentPartPr>
            <p14:xfrm>
              <a:off x="8978599" y="3307136"/>
              <a:ext cx="855000" cy="19800"/>
            </p14:xfrm>
          </p:contentPart>
        </mc:Choice>
        <mc:Fallback>
          <p:pic>
            <p:nvPicPr>
              <p:cNvPr id="10" name="Rankraštį 9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71BF958E-4369-4092-935C-1F3841CB438D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8924599" y="3199496"/>
                <a:ext cx="962640" cy="235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7">
            <p14:nvContentPartPr>
              <p14:cNvPr id="11" name="Rankraštį 10">
                <a:extLst>
                  <a:ext uri="{FF2B5EF4-FFF2-40B4-BE49-F238E27FC236}">
                    <a16:creationId xmlns:a16="http://schemas.microsoft.com/office/drawing/2014/main" id="{668E757F-B6FD-4863-B595-E2CB5495AFD1}"/>
                  </a:ext>
                </a:extLst>
              </p14:cNvPr>
              <p14:cNvContentPartPr/>
              <p14:nvPr/>
            </p14:nvContentPartPr>
            <p14:xfrm>
              <a:off x="9065719" y="3676496"/>
              <a:ext cx="787680" cy="10440"/>
            </p14:xfrm>
          </p:contentPart>
        </mc:Choice>
        <mc:Fallback>
          <p:pic>
            <p:nvPicPr>
              <p:cNvPr id="11" name="Rankraštį 1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668E757F-B6FD-4863-B595-E2CB5495AFD1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9012079" y="3568856"/>
                <a:ext cx="89532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19">
            <p14:nvContentPartPr>
              <p14:cNvPr id="12" name="Rankraštį 11">
                <a:extLst>
                  <a:ext uri="{FF2B5EF4-FFF2-40B4-BE49-F238E27FC236}">
                    <a16:creationId xmlns:a16="http://schemas.microsoft.com/office/drawing/2014/main" id="{0E56275C-4028-4108-8521-628E95B43FB9}"/>
                  </a:ext>
                </a:extLst>
              </p14:cNvPr>
              <p14:cNvContentPartPr/>
              <p14:nvPr/>
            </p14:nvContentPartPr>
            <p14:xfrm>
              <a:off x="9182359" y="3861536"/>
              <a:ext cx="651600" cy="10800"/>
            </p14:xfrm>
          </p:contentPart>
        </mc:Choice>
        <mc:Fallback>
          <p:pic>
            <p:nvPicPr>
              <p:cNvPr id="12" name="Rankraštį 11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0E56275C-4028-4108-8521-628E95B43FB9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9128719" y="3753536"/>
                <a:ext cx="759240" cy="22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1">
            <p14:nvContentPartPr>
              <p14:cNvPr id="13" name="Rankraštį 12">
                <a:extLst>
                  <a:ext uri="{FF2B5EF4-FFF2-40B4-BE49-F238E27FC236}">
                    <a16:creationId xmlns:a16="http://schemas.microsoft.com/office/drawing/2014/main" id="{9044BE8E-A31C-419C-9BAB-5A18F20A8259}"/>
                  </a:ext>
                </a:extLst>
              </p14:cNvPr>
              <p14:cNvContentPartPr/>
              <p14:nvPr/>
            </p14:nvContentPartPr>
            <p14:xfrm>
              <a:off x="8958799" y="4017056"/>
              <a:ext cx="953640" cy="20880"/>
            </p14:xfrm>
          </p:contentPart>
        </mc:Choice>
        <mc:Fallback>
          <p:pic>
            <p:nvPicPr>
              <p:cNvPr id="13" name="Rankraštį 12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9044BE8E-A31C-419C-9BAB-5A18F20A8259}"/>
                  </a:ext>
                </a:extLst>
              </p:cNvPr>
              <p:cNvPicPr/>
              <p:nvPr/>
            </p:nvPicPr>
            <p:blipFill>
              <a:blip r:embed="rId22" cstate="print"/>
              <a:stretch>
                <a:fillRect/>
              </a:stretch>
            </p:blipFill>
            <p:spPr>
              <a:xfrm>
                <a:off x="8904799" y="3909416"/>
                <a:ext cx="1061280" cy="23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3">
            <p14:nvContentPartPr>
              <p14:cNvPr id="14" name="Rankraštį 13">
                <a:extLst>
                  <a:ext uri="{FF2B5EF4-FFF2-40B4-BE49-F238E27FC236}">
                    <a16:creationId xmlns:a16="http://schemas.microsoft.com/office/drawing/2014/main" id="{84F2DE87-767F-457D-BCA5-D631F2224E8C}"/>
                  </a:ext>
                </a:extLst>
              </p14:cNvPr>
              <p14:cNvContentPartPr/>
              <p14:nvPr/>
            </p14:nvContentPartPr>
            <p14:xfrm>
              <a:off x="9085159" y="4172936"/>
              <a:ext cx="726120" cy="20160"/>
            </p14:xfrm>
          </p:contentPart>
        </mc:Choice>
        <mc:Fallback>
          <p:pic>
            <p:nvPicPr>
              <p:cNvPr id="14" name="Rankraštį 13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84F2DE87-767F-457D-BCA5-D631F2224E8C}"/>
                  </a:ext>
                </a:extLst>
              </p:cNvPr>
              <p:cNvPicPr/>
              <p:nvPr/>
            </p:nvPicPr>
            <p:blipFill>
              <a:blip r:embed="rId24" cstate="print"/>
              <a:stretch>
                <a:fillRect/>
              </a:stretch>
            </p:blipFill>
            <p:spPr>
              <a:xfrm>
                <a:off x="9031159" y="4065296"/>
                <a:ext cx="833760" cy="235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5">
            <p14:nvContentPartPr>
              <p14:cNvPr id="15" name="Rankraštį 14">
                <a:extLst>
                  <a:ext uri="{FF2B5EF4-FFF2-40B4-BE49-F238E27FC236}">
                    <a16:creationId xmlns:a16="http://schemas.microsoft.com/office/drawing/2014/main" id="{6A5AEF2D-0721-4B38-82E3-D551706C75E4}"/>
                  </a:ext>
                </a:extLst>
              </p14:cNvPr>
              <p14:cNvContentPartPr/>
              <p14:nvPr/>
            </p14:nvContentPartPr>
            <p14:xfrm>
              <a:off x="9036919" y="4523216"/>
              <a:ext cx="797040" cy="10440"/>
            </p14:xfrm>
          </p:contentPart>
        </mc:Choice>
        <mc:Fallback>
          <p:pic>
            <p:nvPicPr>
              <p:cNvPr id="15" name="Rankraštį 1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6A5AEF2D-0721-4B38-82E3-D551706C75E4}"/>
                  </a:ext>
                </a:extLst>
              </p:cNvPr>
              <p:cNvPicPr/>
              <p:nvPr/>
            </p:nvPicPr>
            <p:blipFill>
              <a:blip r:embed="rId26" cstate="print"/>
              <a:stretch>
                <a:fillRect/>
              </a:stretch>
            </p:blipFill>
            <p:spPr>
              <a:xfrm>
                <a:off x="8982919" y="4415216"/>
                <a:ext cx="90468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7">
            <p14:nvContentPartPr>
              <p14:cNvPr id="16" name="Rankraštį 15">
                <a:extLst>
                  <a:ext uri="{FF2B5EF4-FFF2-40B4-BE49-F238E27FC236}">
                    <a16:creationId xmlns:a16="http://schemas.microsoft.com/office/drawing/2014/main" id="{DB2520BB-DFAF-4137-A570-20C1042040D9}"/>
                  </a:ext>
                </a:extLst>
              </p14:cNvPr>
              <p14:cNvContentPartPr/>
              <p14:nvPr/>
            </p14:nvContentPartPr>
            <p14:xfrm>
              <a:off x="8949079" y="4795376"/>
              <a:ext cx="903240" cy="30240"/>
            </p14:xfrm>
          </p:contentPart>
        </mc:Choice>
        <mc:Fallback>
          <p:pic>
            <p:nvPicPr>
              <p:cNvPr id="16" name="Rankraštį 15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DB2520BB-DFAF-4137-A570-20C1042040D9}"/>
                  </a:ext>
                </a:extLst>
              </p:cNvPr>
              <p:cNvPicPr/>
              <p:nvPr/>
            </p:nvPicPr>
            <p:blipFill>
              <a:blip r:embed="rId28" cstate="print"/>
              <a:stretch>
                <a:fillRect/>
              </a:stretch>
            </p:blipFill>
            <p:spPr>
              <a:xfrm>
                <a:off x="8895079" y="4687376"/>
                <a:ext cx="1010880" cy="245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29">
            <p14:nvContentPartPr>
              <p14:cNvPr id="17" name="Rankraštį 16">
                <a:extLst>
                  <a:ext uri="{FF2B5EF4-FFF2-40B4-BE49-F238E27FC236}">
                    <a16:creationId xmlns:a16="http://schemas.microsoft.com/office/drawing/2014/main" id="{F1A944B5-871B-4381-8896-248F199A645F}"/>
                  </a:ext>
                </a:extLst>
              </p14:cNvPr>
              <p14:cNvContentPartPr/>
              <p14:nvPr/>
            </p14:nvContentPartPr>
            <p14:xfrm>
              <a:off x="9036919" y="4950896"/>
              <a:ext cx="816480" cy="360"/>
            </p14:xfrm>
          </p:contentPart>
        </mc:Choice>
        <mc:Fallback>
          <p:pic>
            <p:nvPicPr>
              <p:cNvPr id="17" name="Rankraštį 16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F1A944B5-871B-4381-8896-248F199A645F}"/>
                  </a:ext>
                </a:extLst>
              </p:cNvPr>
              <p:cNvPicPr/>
              <p:nvPr/>
            </p:nvPicPr>
            <p:blipFill>
              <a:blip r:embed="rId30" cstate="print"/>
              <a:stretch>
                <a:fillRect/>
              </a:stretch>
            </p:blipFill>
            <p:spPr>
              <a:xfrm>
                <a:off x="8982919" y="4843256"/>
                <a:ext cx="9241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31">
            <p14:nvContentPartPr>
              <p14:cNvPr id="18" name="Rankraštį 17">
                <a:extLst>
                  <a:ext uri="{FF2B5EF4-FFF2-40B4-BE49-F238E27FC236}">
                    <a16:creationId xmlns:a16="http://schemas.microsoft.com/office/drawing/2014/main" id="{B5172E8E-B8AA-40BD-9D33-768031D5233C}"/>
                  </a:ext>
                </a:extLst>
              </p14:cNvPr>
              <p14:cNvContentPartPr/>
              <p14:nvPr/>
            </p14:nvContentPartPr>
            <p14:xfrm>
              <a:off x="9007399" y="5242496"/>
              <a:ext cx="875160" cy="10440"/>
            </p14:xfrm>
          </p:contentPart>
        </mc:Choice>
        <mc:Fallback>
          <p:pic>
            <p:nvPicPr>
              <p:cNvPr id="18" name="Rankraštį 17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B5172E8E-B8AA-40BD-9D33-768031D5233C}"/>
                  </a:ext>
                </a:extLst>
              </p:cNvPr>
              <p:cNvPicPr/>
              <p:nvPr/>
            </p:nvPicPr>
            <p:blipFill>
              <a:blip r:embed="rId32" cstate="print"/>
              <a:stretch>
                <a:fillRect/>
              </a:stretch>
            </p:blipFill>
            <p:spPr>
              <a:xfrm>
                <a:off x="8953759" y="5134496"/>
                <a:ext cx="98280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33">
            <p14:nvContentPartPr>
              <p14:cNvPr id="19" name="Rankraštį 18">
                <a:extLst>
                  <a:ext uri="{FF2B5EF4-FFF2-40B4-BE49-F238E27FC236}">
                    <a16:creationId xmlns:a16="http://schemas.microsoft.com/office/drawing/2014/main" id="{561BF072-5D6E-4FE5-BE4F-6D8BC8905B76}"/>
                  </a:ext>
                </a:extLst>
              </p14:cNvPr>
              <p14:cNvContentPartPr/>
              <p14:nvPr/>
            </p14:nvContentPartPr>
            <p14:xfrm>
              <a:off x="9036919" y="5525096"/>
              <a:ext cx="815760" cy="69480"/>
            </p14:xfrm>
          </p:contentPart>
        </mc:Choice>
        <mc:Fallback>
          <p:pic>
            <p:nvPicPr>
              <p:cNvPr id="19" name="Rankraštį 18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561BF072-5D6E-4FE5-BE4F-6D8BC8905B76}"/>
                  </a:ext>
                </a:extLst>
              </p:cNvPr>
              <p:cNvPicPr/>
              <p:nvPr/>
            </p:nvPicPr>
            <p:blipFill>
              <a:blip r:embed="rId34" cstate="print"/>
              <a:stretch>
                <a:fillRect/>
              </a:stretch>
            </p:blipFill>
            <p:spPr>
              <a:xfrm>
                <a:off x="8982919" y="5417096"/>
                <a:ext cx="923400" cy="285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35">
            <p14:nvContentPartPr>
              <p14:cNvPr id="20" name="Rankraštį 19">
                <a:extLst>
                  <a:ext uri="{FF2B5EF4-FFF2-40B4-BE49-F238E27FC236}">
                    <a16:creationId xmlns:a16="http://schemas.microsoft.com/office/drawing/2014/main" id="{59B99C5B-7E2E-4621-A26E-0FDD92646E73}"/>
                  </a:ext>
                </a:extLst>
              </p14:cNvPr>
              <p14:cNvContentPartPr/>
              <p14:nvPr/>
            </p14:nvContentPartPr>
            <p14:xfrm>
              <a:off x="8589079" y="5709776"/>
              <a:ext cx="884520" cy="68760"/>
            </p14:xfrm>
          </p:contentPart>
        </mc:Choice>
        <mc:Fallback>
          <p:pic>
            <p:nvPicPr>
              <p:cNvPr id="20" name="Rankraštį 19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59B99C5B-7E2E-4621-A26E-0FDD92646E73}"/>
                  </a:ext>
                </a:extLst>
              </p:cNvPr>
              <p:cNvPicPr/>
              <p:nvPr/>
            </p:nvPicPr>
            <p:blipFill>
              <a:blip r:embed="rId36" cstate="print"/>
              <a:stretch>
                <a:fillRect/>
              </a:stretch>
            </p:blipFill>
            <p:spPr>
              <a:xfrm>
                <a:off x="8535439" y="5602136"/>
                <a:ext cx="992160" cy="284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37">
            <p14:nvContentPartPr>
              <p14:cNvPr id="21" name="Rankraštį 20">
                <a:extLst>
                  <a:ext uri="{FF2B5EF4-FFF2-40B4-BE49-F238E27FC236}">
                    <a16:creationId xmlns:a16="http://schemas.microsoft.com/office/drawing/2014/main" id="{954B6C03-6B0B-4FC3-8B2E-E5F35EEE8052}"/>
                  </a:ext>
                </a:extLst>
              </p14:cNvPr>
              <p14:cNvContentPartPr/>
              <p14:nvPr/>
            </p14:nvContentPartPr>
            <p14:xfrm>
              <a:off x="7480279" y="6147176"/>
              <a:ext cx="1021680" cy="360"/>
            </p14:xfrm>
          </p:contentPart>
        </mc:Choice>
        <mc:Fallback>
          <p:pic>
            <p:nvPicPr>
              <p:cNvPr id="21" name="Rankraštį 20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954B6C03-6B0B-4FC3-8B2E-E5F35EEE8052}"/>
                  </a:ext>
                </a:extLst>
              </p:cNvPr>
              <p:cNvPicPr/>
              <p:nvPr/>
            </p:nvPicPr>
            <p:blipFill>
              <a:blip r:embed="rId38" cstate="print"/>
              <a:stretch>
                <a:fillRect/>
              </a:stretch>
            </p:blipFill>
            <p:spPr>
              <a:xfrm>
                <a:off x="7426279" y="6039536"/>
                <a:ext cx="1129320" cy="21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="" xmlns:p14="http://schemas.microsoft.com/office/powerpoint/2010/main" val="3485713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="" xmlns:a16="http://schemas.microsoft.com/office/drawing/2014/main" id="{B3B41FDF-E93D-46EA-A92A-6D9F9360748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1463" t="28085" r="21410" b="7092"/>
          <a:stretch/>
        </p:blipFill>
        <p:spPr>
          <a:xfrm>
            <a:off x="1226594" y="243193"/>
            <a:ext cx="9738812" cy="6215974"/>
          </a:xfrm>
          <a:prstGeom prst="rect">
            <a:avLst/>
          </a:prstGeom>
        </p:spPr>
      </p:pic>
      <mc:AlternateContent xmlns:mc="http://schemas.openxmlformats.org/markup-compatibility/2006">
        <mc:Choice xmlns="" xmlns:p14="http://schemas.microsoft.com/office/powerpoint/2010/main" Requires="p14">
          <p:contentPart p14:bwMode="auto" r:id="rId3">
            <p14:nvContentPartPr>
              <p14:cNvPr id="4" name="Rankraštį 3">
                <a:extLst>
                  <a:ext uri="{FF2B5EF4-FFF2-40B4-BE49-F238E27FC236}">
                    <a16:creationId xmlns:a16="http://schemas.microsoft.com/office/drawing/2014/main" id="{1438F70F-5E62-4D83-92CB-71F2AD955050}"/>
                  </a:ext>
                </a:extLst>
              </p14:cNvPr>
              <p14:cNvContentPartPr/>
              <p14:nvPr/>
            </p14:nvContentPartPr>
            <p14:xfrm>
              <a:off x="6437719" y="1604696"/>
              <a:ext cx="761400" cy="1226520"/>
            </p14:xfrm>
          </p:contentPart>
        </mc:Choice>
        <mc:Fallback>
          <p:pic>
            <p:nvPicPr>
              <p:cNvPr id="4" name="Rankraštį 3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1438F70F-5E62-4D83-92CB-71F2AD955050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429079" y="1595696"/>
                <a:ext cx="779040" cy="12441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/>
          <p:cNvSpPr/>
          <p:nvPr/>
        </p:nvSpPr>
        <p:spPr>
          <a:xfrm>
            <a:off x="168812" y="182880"/>
            <a:ext cx="571148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lt-LT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Pritaikyta programa</a:t>
            </a:r>
            <a:endParaRPr 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4773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>
            <a:extLst>
              <a:ext uri="{FF2B5EF4-FFF2-40B4-BE49-F238E27FC236}">
                <a16:creationId xmlns="" xmlns:a16="http://schemas.microsoft.com/office/drawing/2014/main" id="{4B3FFC5D-3FE4-49B6-8684-3C42FF4D81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0665" t="21845" r="21489" b="9361"/>
          <a:stretch/>
        </p:blipFill>
        <p:spPr>
          <a:xfrm>
            <a:off x="1376314" y="366062"/>
            <a:ext cx="9157238" cy="6125875"/>
          </a:xfrm>
          <a:prstGeom prst="rect">
            <a:avLst/>
          </a:prstGeom>
        </p:spPr>
      </p:pic>
      <mc:AlternateContent xmlns:mc="http://schemas.openxmlformats.org/markup-compatibility/2006">
        <mc:Choice xmlns="" xmlns:p14="http://schemas.microsoft.com/office/powerpoint/2010/main" Requires="p14">
          <p:contentPart p14:bwMode="auto" r:id="rId3">
            <p14:nvContentPartPr>
              <p14:cNvPr id="4" name="Rankraštį 3">
                <a:extLst>
                  <a:ext uri="{FF2B5EF4-FFF2-40B4-BE49-F238E27FC236}">
                    <a16:creationId xmlns:a16="http://schemas.microsoft.com/office/drawing/2014/main" id="{6D2DE200-6E36-4E9D-972F-38A16804935B}"/>
                  </a:ext>
                </a:extLst>
              </p14:cNvPr>
              <p14:cNvContentPartPr/>
              <p14:nvPr/>
            </p14:nvContentPartPr>
            <p14:xfrm>
              <a:off x="6276593" y="544892"/>
              <a:ext cx="944280" cy="2199600"/>
            </p14:xfrm>
          </p:contentPart>
        </mc:Choice>
        <mc:Fallback>
          <p:pic>
            <p:nvPicPr>
              <p:cNvPr id="4" name="Rankraštį 3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6D2DE200-6E36-4E9D-972F-38A16804935B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267593" y="535892"/>
                <a:ext cx="961920" cy="221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="" xmlns:p14="http://schemas.microsoft.com/office/powerpoint/2010/main" Requires="p14">
          <p:contentPart p14:bwMode="auto" r:id="rId5">
            <p14:nvContentPartPr>
              <p14:cNvPr id="5" name="Rankraštį 4">
                <a:extLst>
                  <a:ext uri="{FF2B5EF4-FFF2-40B4-BE49-F238E27FC236}">
                    <a16:creationId xmlns:a16="http://schemas.microsoft.com/office/drawing/2014/main" id="{47F0831F-35D8-4EFE-82C5-D91FE13A76F8}"/>
                  </a:ext>
                </a:extLst>
              </p14:cNvPr>
              <p14:cNvContentPartPr/>
              <p14:nvPr/>
            </p14:nvContentPartPr>
            <p14:xfrm>
              <a:off x="5956193" y="5067212"/>
              <a:ext cx="1887480" cy="1362600"/>
            </p14:xfrm>
          </p:contentPart>
        </mc:Choice>
        <mc:Fallback>
          <p:pic>
            <p:nvPicPr>
              <p:cNvPr id="5" name="Rankraštį 4">
                <a:extLst>
                  <a:ext uri="{FF2B5EF4-FFF2-40B4-BE49-F238E27FC236}">
                    <a16:creationId xmlns:p14="http://schemas.microsoft.com/office/powerpoint/2010/main" xmlns="" xmlns:a16="http://schemas.microsoft.com/office/drawing/2014/main" id="{47F0831F-35D8-4EFE-82C5-D91FE13A76F8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5947553" y="5058572"/>
                <a:ext cx="1905120" cy="138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="" xmlns:p14="http://schemas.microsoft.com/office/powerpoint/2010/main" val="3052980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11D7A14C-36AC-4452-87F5-0F671207F9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>
                <a:solidFill>
                  <a:srgbClr val="002060"/>
                </a:solidFill>
              </a:rPr>
              <a:t>Šiais metais mūsų progimnazija pirmąkart įsivedė </a:t>
            </a:r>
            <a:r>
              <a:rPr lang="lt-LT" b="1" dirty="0">
                <a:solidFill>
                  <a:srgbClr val="FF0000"/>
                </a:solidFill>
              </a:rPr>
              <a:t>pagalbos mokiniui planą</a:t>
            </a:r>
            <a:r>
              <a:rPr lang="lt-LT" b="1" dirty="0"/>
              <a:t>.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="" xmlns:a16="http://schemas.microsoft.com/office/drawing/2014/main" id="{0FB3A40F-7478-4756-99C9-1210C43496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/>
              <a:t>Puikus būdas padėti mokiniams , turintiems specialiųjų ugdymosi poreikių įtvirtinti žinias tose vietose, kur jos stringa.</a:t>
            </a:r>
          </a:p>
        </p:txBody>
      </p:sp>
    </p:spTree>
    <p:extLst>
      <p:ext uri="{BB962C8B-B14F-4D97-AF65-F5344CB8AC3E}">
        <p14:creationId xmlns="" xmlns:p14="http://schemas.microsoft.com/office/powerpoint/2010/main" val="3989639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0E705337-3688-4B50-B9CC-F2C541E69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b="1" dirty="0">
                <a:solidFill>
                  <a:srgbClr val="002060"/>
                </a:solidFill>
              </a:rPr>
              <a:t>Ateities perspektyvoje refleksijoje išskirčiau atskirai: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="" xmlns:a16="http://schemas.microsoft.com/office/drawing/2014/main" id="{703CCE52-11BC-4D1F-B411-3BF3FAE54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549332" cy="82391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lt-LT" dirty="0" smtClean="0">
                <a:solidFill>
                  <a:srgbClr val="FF0000"/>
                </a:solidFill>
              </a:rPr>
              <a:t>+3  (mokinio stipriosios pusės)</a:t>
            </a:r>
          </a:p>
          <a:p>
            <a:pPr algn="ctr"/>
            <a:r>
              <a:rPr lang="lt-LT" dirty="0" smtClean="0">
                <a:solidFill>
                  <a:srgbClr val="FF0000"/>
                </a:solidFill>
              </a:rPr>
              <a:t>-2 (silpnosios pusės)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="" xmlns:a16="http://schemas.microsoft.com/office/drawing/2014/main" id="{01296A34-1B98-4E10-B94E-8B85C9EC7F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3072336" cy="3684588"/>
          </a:xfrm>
        </p:spPr>
        <p:txBody>
          <a:bodyPr>
            <a:normAutofit fontScale="85000" lnSpcReduction="20000"/>
          </a:bodyPr>
          <a:lstStyle/>
          <a:p>
            <a:r>
              <a:rPr lang="lt-LT" dirty="0" smtClean="0"/>
              <a:t>Kokios 3 savybės dominavo pusmetį pamokų metu, kurios padėjo mokiniui tobulėti, įsisavinti mokomuosius dalykus?</a:t>
            </a:r>
          </a:p>
          <a:p>
            <a:r>
              <a:rPr lang="lt-LT" dirty="0" smtClean="0"/>
              <a:t>Kokios 2 silnosios savybės, kurios labiausiai išryškėjo pamokų metu mokantis?</a:t>
            </a:r>
            <a:endParaRPr lang="lt-LT" dirty="0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="" xmlns:a16="http://schemas.microsoft.com/office/drawing/2014/main" id="{71DDD32B-7448-4C97-844C-B7BC227783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75695" y="1681163"/>
            <a:ext cx="3072337" cy="823912"/>
          </a:xfrm>
        </p:spPr>
        <p:txBody>
          <a:bodyPr/>
          <a:lstStyle/>
          <a:p>
            <a:pPr algn="ctr"/>
            <a:r>
              <a:rPr lang="lt-LT" dirty="0" smtClean="0">
                <a:solidFill>
                  <a:srgbClr val="FF0000"/>
                </a:solidFill>
              </a:rPr>
              <a:t>Mokytojo refleksija</a:t>
            </a:r>
            <a:endParaRPr lang="lt-LT" dirty="0">
              <a:solidFill>
                <a:srgbClr val="FF0000"/>
              </a:solidFill>
            </a:endParaRP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="" xmlns:a16="http://schemas.microsoft.com/office/drawing/2014/main" id="{0B103B58-3221-41B5-A6AB-16814D335B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81427" y="2505075"/>
            <a:ext cx="3440783" cy="3684588"/>
          </a:xfrm>
        </p:spPr>
        <p:txBody>
          <a:bodyPr>
            <a:normAutofit fontScale="92500"/>
          </a:bodyPr>
          <a:lstStyle/>
          <a:p>
            <a:r>
              <a:rPr lang="lt-LT" dirty="0"/>
              <a:t>Kaip sekėsi pritaikyti mokomąjį </a:t>
            </a:r>
            <a:r>
              <a:rPr lang="lt-LT" dirty="0" smtClean="0"/>
              <a:t>dalyką, asižvelgiant į mokinio sutrikimus?</a:t>
            </a:r>
            <a:endParaRPr lang="lt-LT" dirty="0"/>
          </a:p>
          <a:p>
            <a:r>
              <a:rPr lang="lt-LT" dirty="0"/>
              <a:t>Su kokiais </a:t>
            </a:r>
            <a:r>
              <a:rPr lang="lt-LT" dirty="0" smtClean="0"/>
              <a:t>iššūkiais </a:t>
            </a:r>
            <a:r>
              <a:rPr lang="lt-LT" dirty="0"/>
              <a:t>susidūrė?</a:t>
            </a:r>
          </a:p>
          <a:p>
            <a:r>
              <a:rPr lang="lt-LT" dirty="0"/>
              <a:t>Kokių sėkmių/nesėkmių mokant vaiką patyrė?</a:t>
            </a:r>
          </a:p>
        </p:txBody>
      </p:sp>
      <mc:AlternateContent xmlns:mc="http://schemas.openxmlformats.org/markup-compatibility/2006">
        <mc:Choice xmlns="" xmlns:p14="http://schemas.microsoft.com/office/powerpoint/2010/main" Requires="p14">
          <p:contentPart p14:bwMode="auto" r:id="rId2">
            <p14:nvContentPartPr>
              <p14:cNvPr id="9" name="Rankraštį 8">
                <a:extLst>
                  <a:ext uri="{FF2B5EF4-FFF2-40B4-BE49-F238E27FC236}">
                    <a16:creationId xmlns:a16="http://schemas.microsoft.com/office/drawing/2014/main" id="{35B5658B-BEB8-4ECE-A4CC-32DC68B466F8}"/>
                  </a:ext>
                </a:extLst>
              </p14:cNvPr>
              <p14:cNvContentPartPr/>
              <p14:nvPr/>
            </p14:nvContentPartPr>
            <p14:xfrm>
              <a:off x="10416233" y="2837012"/>
              <a:ext cx="360" cy="360"/>
            </p14:xfrm>
          </p:contentPart>
        </mc:Choice>
        <mc:Fallback>
          <p:pic>
            <p:nvPicPr>
              <p:cNvPr id="9" name="Rankraštį 8">
                <a:extLst>
                  <a:ext uri="{FF2B5EF4-FFF2-40B4-BE49-F238E27FC236}">
                    <a16:creationId xmlns="" xmlns:a16="http://schemas.microsoft.com/office/drawing/2014/main" id="{35B5658B-BEB8-4ECE-A4CC-32DC68B466F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10407593" y="2828012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="" xmlns:p14="http://schemas.microsoft.com/office/powerpoint/2010/main" val="774599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A7C64D8B-3B74-40C7-A807-12DF2AC363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FF0000"/>
                </a:solidFill>
              </a:rPr>
              <a:t>Kaip tą padaryti lengviau?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="" xmlns:a16="http://schemas.microsoft.com/office/drawing/2014/main" id="{48D3487D-FB77-4611-880F-679BA21F7BB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t-LT" dirty="0" smtClean="0"/>
              <a:t>Mes</a:t>
            </a:r>
            <a:r>
              <a:rPr lang="lt-LT" dirty="0" smtClean="0"/>
              <a:t> teams programoje  susikūrėme grupę </a:t>
            </a:r>
            <a:r>
              <a:rPr lang="lt-LT" b="1" u="sng" dirty="0">
                <a:solidFill>
                  <a:srgbClr val="7030A0"/>
                </a:solidFill>
              </a:rPr>
              <a:t>specialiosios pagalbos teikimas</a:t>
            </a:r>
            <a:r>
              <a:rPr lang="lt-LT" dirty="0"/>
              <a:t>, kad kiekvienas </a:t>
            </a:r>
            <a:r>
              <a:rPr lang="lt-LT" dirty="0" smtClean="0"/>
              <a:t>mokytojas </a:t>
            </a:r>
            <a:r>
              <a:rPr lang="lt-LT" dirty="0"/>
              <a:t>ar pagalbos mokiniui specialistas jam patogiu metu galėtų prisijungti ir pildyti informaciją apie </a:t>
            </a:r>
            <a:r>
              <a:rPr lang="lt-LT" dirty="0" smtClean="0"/>
              <a:t>mokinį ar susipažinti su jau paruošta informacija apie mokinį.</a:t>
            </a:r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49235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="" xmlns:a16="http://schemas.microsoft.com/office/drawing/2014/main" id="{B29883F4-40F8-4D7B-8BDE-E01B9E5E75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b="1" dirty="0">
                <a:solidFill>
                  <a:srgbClr val="0070C0"/>
                </a:solidFill>
              </a:rPr>
              <a:t>Ačiū už dėmesį </a:t>
            </a:r>
            <a:r>
              <a:rPr lang="lt-LT" b="1" dirty="0">
                <a:solidFill>
                  <a:srgbClr val="0070C0"/>
                </a:solidFill>
                <a:sym typeface="Wingdings" panose="05000000000000000000" pitchFamily="2" charset="2"/>
              </a:rPr>
              <a:t></a:t>
            </a:r>
            <a:endParaRPr lang="lt-LT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3261974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189</Words>
  <Application>Microsoft Office PowerPoint</Application>
  <PresentationFormat>Custom</PresentationFormat>
  <Paragraphs>26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„Office“ tema</vt:lpstr>
      <vt:lpstr>EFEKTYVUS INDIVIDUALUS UGDYMO PLANAS – GERESNIS MOKOMOSIOS MEDŽIAGOS ĮSISAVINIMAS</vt:lpstr>
      <vt:lpstr>Slide 2</vt:lpstr>
      <vt:lpstr>Slide 3</vt:lpstr>
      <vt:lpstr>Slide 4</vt:lpstr>
      <vt:lpstr>Slide 5</vt:lpstr>
      <vt:lpstr>Slide 6</vt:lpstr>
      <vt:lpstr>Slide 7</vt:lpstr>
      <vt:lpstr>Šiais metais mūsų progimnazija pirmąkart įsivedė pagalbos mokiniui planą.</vt:lpstr>
      <vt:lpstr>Ateities perspektyvoje refleksijoje išskirčiau atskirai:</vt:lpstr>
      <vt:lpstr>Kaip tą padaryti lengviau?</vt:lpstr>
      <vt:lpstr>Ačiū už dėmesį 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Individualizuotos programos</dc:title>
  <dc:creator>Erika Merkienė</dc:creator>
  <cp:lastModifiedBy>vaidas</cp:lastModifiedBy>
  <cp:revision>9</cp:revision>
  <dcterms:created xsi:type="dcterms:W3CDTF">2022-03-17T09:06:20Z</dcterms:created>
  <dcterms:modified xsi:type="dcterms:W3CDTF">2022-03-31T14:35:30Z</dcterms:modified>
</cp:coreProperties>
</file>